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sldIdLst>
    <p:sldId id="378" r:id="rId2"/>
    <p:sldId id="438" r:id="rId3"/>
    <p:sldId id="437" r:id="rId4"/>
    <p:sldId id="380" r:id="rId5"/>
    <p:sldId id="411" r:id="rId6"/>
    <p:sldId id="413" r:id="rId7"/>
    <p:sldId id="414" r:id="rId8"/>
    <p:sldId id="412" r:id="rId9"/>
    <p:sldId id="439" r:id="rId10"/>
    <p:sldId id="384" r:id="rId11"/>
    <p:sldId id="385" r:id="rId12"/>
    <p:sldId id="415" r:id="rId13"/>
    <p:sldId id="416" r:id="rId14"/>
    <p:sldId id="386" r:id="rId15"/>
    <p:sldId id="387" r:id="rId16"/>
    <p:sldId id="388" r:id="rId17"/>
    <p:sldId id="440" r:id="rId18"/>
    <p:sldId id="391" r:id="rId19"/>
    <p:sldId id="392" r:id="rId20"/>
    <p:sldId id="394" r:id="rId21"/>
    <p:sldId id="442" r:id="rId22"/>
    <p:sldId id="395" r:id="rId23"/>
    <p:sldId id="396" r:id="rId24"/>
    <p:sldId id="445" r:id="rId25"/>
    <p:sldId id="397" r:id="rId26"/>
    <p:sldId id="443" r:id="rId27"/>
    <p:sldId id="444" r:id="rId28"/>
    <p:sldId id="398" r:id="rId29"/>
    <p:sldId id="399" r:id="rId30"/>
    <p:sldId id="400" r:id="rId31"/>
    <p:sldId id="446" r:id="rId32"/>
    <p:sldId id="401" r:id="rId33"/>
    <p:sldId id="441" r:id="rId34"/>
    <p:sldId id="404" r:id="rId35"/>
    <p:sldId id="417" r:id="rId36"/>
    <p:sldId id="405" r:id="rId37"/>
    <p:sldId id="406" r:id="rId38"/>
    <p:sldId id="407" r:id="rId39"/>
  </p:sldIdLst>
  <p:sldSz cx="9144000" cy="6858000" type="screen4x3"/>
  <p:notesSz cx="6858000" cy="9144000"/>
  <p:defaultTextStyle>
    <a:defPPr>
      <a:defRPr lang="zh-CN"/>
    </a:defPPr>
    <a:lvl1pPr algn="ctr" rtl="0" fontAlgn="base">
      <a:spcBef>
        <a:spcPct val="0"/>
      </a:spcBef>
      <a:spcAft>
        <a:spcPct val="0"/>
      </a:spcAft>
      <a:defRPr kern="1200">
        <a:solidFill>
          <a:schemeClr val="tx1"/>
        </a:solidFill>
        <a:latin typeface="Arial" pitchFamily="34" charset="0"/>
        <a:ea typeface="宋体" pitchFamily="2" charset="-122"/>
        <a:cs typeface="+mn-cs"/>
      </a:defRPr>
    </a:lvl1pPr>
    <a:lvl2pPr marL="457200" algn="ctr" rtl="0" fontAlgn="base">
      <a:spcBef>
        <a:spcPct val="0"/>
      </a:spcBef>
      <a:spcAft>
        <a:spcPct val="0"/>
      </a:spcAft>
      <a:defRPr kern="1200">
        <a:solidFill>
          <a:schemeClr val="tx1"/>
        </a:solidFill>
        <a:latin typeface="Arial" pitchFamily="34" charset="0"/>
        <a:ea typeface="宋体" pitchFamily="2" charset="-122"/>
        <a:cs typeface="+mn-cs"/>
      </a:defRPr>
    </a:lvl2pPr>
    <a:lvl3pPr marL="914400" algn="ctr"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ctr"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ctr"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3475">
          <p15:clr>
            <a:srgbClr val="A4A3A4"/>
          </p15:clr>
        </p15:guide>
        <p15:guide id="2" pos="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66FFFF"/>
    <a:srgbClr val="0000CC"/>
    <a:srgbClr val="080808"/>
    <a:srgbClr val="1C1C1C"/>
    <a:srgbClr val="0033CC"/>
    <a:srgbClr val="006699"/>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28" autoAdjust="0"/>
  </p:normalViewPr>
  <p:slideViewPr>
    <p:cSldViewPr>
      <p:cViewPr varScale="1">
        <p:scale>
          <a:sx n="79" d="100"/>
          <a:sy n="79" d="100"/>
        </p:scale>
        <p:origin x="1498" y="77"/>
      </p:cViewPr>
      <p:guideLst>
        <p:guide orient="horz" pos="3475"/>
        <p:guide pos="472"/>
      </p:guideLst>
    </p:cSldViewPr>
  </p:slideViewPr>
  <p:outlineViewPr>
    <p:cViewPr>
      <p:scale>
        <a:sx n="33" d="100"/>
        <a:sy n="33" d="100"/>
      </p:scale>
      <p:origin x="0" y="49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25.emf"/><Relationship Id="rId7" Type="http://schemas.openxmlformats.org/officeDocument/2006/relationships/image" Target="../media/image129.emf"/><Relationship Id="rId2" Type="http://schemas.openxmlformats.org/officeDocument/2006/relationships/image" Target="../media/image124.emf"/><Relationship Id="rId1" Type="http://schemas.openxmlformats.org/officeDocument/2006/relationships/image" Target="../media/image123.emf"/><Relationship Id="rId6" Type="http://schemas.openxmlformats.org/officeDocument/2006/relationships/image" Target="../media/image128.emf"/><Relationship Id="rId5" Type="http://schemas.openxmlformats.org/officeDocument/2006/relationships/image" Target="../media/image127.emf"/><Relationship Id="rId10" Type="http://schemas.openxmlformats.org/officeDocument/2006/relationships/image" Target="../media/image132.wmf"/><Relationship Id="rId4" Type="http://schemas.openxmlformats.org/officeDocument/2006/relationships/image" Target="../media/image126.emf"/><Relationship Id="rId9" Type="http://schemas.openxmlformats.org/officeDocument/2006/relationships/image" Target="../media/image131.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7.emf"/><Relationship Id="rId7" Type="http://schemas.openxmlformats.org/officeDocument/2006/relationships/image" Target="../media/image141.emf"/><Relationship Id="rId2" Type="http://schemas.openxmlformats.org/officeDocument/2006/relationships/image" Target="../media/image136.emf"/><Relationship Id="rId1" Type="http://schemas.openxmlformats.org/officeDocument/2006/relationships/image" Target="../media/image135.emf"/><Relationship Id="rId6" Type="http://schemas.openxmlformats.org/officeDocument/2006/relationships/image" Target="../media/image140.emf"/><Relationship Id="rId11" Type="http://schemas.openxmlformats.org/officeDocument/2006/relationships/image" Target="../media/image145.emf"/><Relationship Id="rId5" Type="http://schemas.openxmlformats.org/officeDocument/2006/relationships/image" Target="../media/image139.emf"/><Relationship Id="rId10" Type="http://schemas.openxmlformats.org/officeDocument/2006/relationships/image" Target="../media/image144.emf"/><Relationship Id="rId4" Type="http://schemas.openxmlformats.org/officeDocument/2006/relationships/image" Target="../media/image138.emf"/><Relationship Id="rId9" Type="http://schemas.openxmlformats.org/officeDocument/2006/relationships/image" Target="../media/image143.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54.emf"/><Relationship Id="rId13" Type="http://schemas.openxmlformats.org/officeDocument/2006/relationships/image" Target="../media/image159.emf"/><Relationship Id="rId3" Type="http://schemas.openxmlformats.org/officeDocument/2006/relationships/image" Target="../media/image149.emf"/><Relationship Id="rId7" Type="http://schemas.openxmlformats.org/officeDocument/2006/relationships/image" Target="../media/image153.emf"/><Relationship Id="rId12" Type="http://schemas.openxmlformats.org/officeDocument/2006/relationships/image" Target="../media/image158.emf"/><Relationship Id="rId2" Type="http://schemas.openxmlformats.org/officeDocument/2006/relationships/image" Target="../media/image148.emf"/><Relationship Id="rId16" Type="http://schemas.openxmlformats.org/officeDocument/2006/relationships/image" Target="../media/image162.emf"/><Relationship Id="rId1" Type="http://schemas.openxmlformats.org/officeDocument/2006/relationships/image" Target="../media/image147.emf"/><Relationship Id="rId6" Type="http://schemas.openxmlformats.org/officeDocument/2006/relationships/image" Target="../media/image152.emf"/><Relationship Id="rId11" Type="http://schemas.openxmlformats.org/officeDocument/2006/relationships/image" Target="../media/image157.emf"/><Relationship Id="rId5" Type="http://schemas.openxmlformats.org/officeDocument/2006/relationships/image" Target="../media/image151.emf"/><Relationship Id="rId15" Type="http://schemas.openxmlformats.org/officeDocument/2006/relationships/image" Target="../media/image161.emf"/><Relationship Id="rId10" Type="http://schemas.openxmlformats.org/officeDocument/2006/relationships/image" Target="../media/image156.emf"/><Relationship Id="rId4" Type="http://schemas.openxmlformats.org/officeDocument/2006/relationships/image" Target="../media/image150.emf"/><Relationship Id="rId9" Type="http://schemas.openxmlformats.org/officeDocument/2006/relationships/image" Target="../media/image155.emf"/><Relationship Id="rId14" Type="http://schemas.openxmlformats.org/officeDocument/2006/relationships/image" Target="../media/image160.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70.emf"/><Relationship Id="rId13" Type="http://schemas.openxmlformats.org/officeDocument/2006/relationships/image" Target="../media/image175.emf"/><Relationship Id="rId3" Type="http://schemas.openxmlformats.org/officeDocument/2006/relationships/image" Target="../media/image165.emf"/><Relationship Id="rId7" Type="http://schemas.openxmlformats.org/officeDocument/2006/relationships/image" Target="../media/image169.emf"/><Relationship Id="rId12" Type="http://schemas.openxmlformats.org/officeDocument/2006/relationships/image" Target="../media/image174.emf"/><Relationship Id="rId2" Type="http://schemas.openxmlformats.org/officeDocument/2006/relationships/image" Target="../media/image164.emf"/><Relationship Id="rId16" Type="http://schemas.openxmlformats.org/officeDocument/2006/relationships/image" Target="../media/image178.emf"/><Relationship Id="rId1" Type="http://schemas.openxmlformats.org/officeDocument/2006/relationships/image" Target="../media/image163.emf"/><Relationship Id="rId6" Type="http://schemas.openxmlformats.org/officeDocument/2006/relationships/image" Target="../media/image168.emf"/><Relationship Id="rId11" Type="http://schemas.openxmlformats.org/officeDocument/2006/relationships/image" Target="../media/image173.emf"/><Relationship Id="rId5" Type="http://schemas.openxmlformats.org/officeDocument/2006/relationships/image" Target="../media/image167.emf"/><Relationship Id="rId15" Type="http://schemas.openxmlformats.org/officeDocument/2006/relationships/image" Target="../media/image177.emf"/><Relationship Id="rId10" Type="http://schemas.openxmlformats.org/officeDocument/2006/relationships/image" Target="../media/image172.emf"/><Relationship Id="rId4" Type="http://schemas.openxmlformats.org/officeDocument/2006/relationships/image" Target="../media/image166.emf"/><Relationship Id="rId9" Type="http://schemas.openxmlformats.org/officeDocument/2006/relationships/image" Target="../media/image171.emf"/><Relationship Id="rId14" Type="http://schemas.openxmlformats.org/officeDocument/2006/relationships/image" Target="../media/image176.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80.emf"/><Relationship Id="rId1" Type="http://schemas.openxmlformats.org/officeDocument/2006/relationships/image" Target="../media/image179.emf"/><Relationship Id="rId6" Type="http://schemas.openxmlformats.org/officeDocument/2006/relationships/image" Target="../media/image184.emf"/><Relationship Id="rId5" Type="http://schemas.openxmlformats.org/officeDocument/2006/relationships/image" Target="../media/image183.emf"/><Relationship Id="rId4" Type="http://schemas.openxmlformats.org/officeDocument/2006/relationships/image" Target="../media/image18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emf"/><Relationship Id="rId1" Type="http://schemas.openxmlformats.org/officeDocument/2006/relationships/image" Target="../media/image186.emf"/><Relationship Id="rId6" Type="http://schemas.openxmlformats.org/officeDocument/2006/relationships/image" Target="../media/image191.emf"/><Relationship Id="rId5" Type="http://schemas.openxmlformats.org/officeDocument/2006/relationships/image" Target="../media/image190.emf"/><Relationship Id="rId4" Type="http://schemas.openxmlformats.org/officeDocument/2006/relationships/image" Target="../media/image189.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image" Target="../media/image192.emf"/><Relationship Id="rId6" Type="http://schemas.openxmlformats.org/officeDocument/2006/relationships/image" Target="../media/image197.emf"/><Relationship Id="rId5" Type="http://schemas.openxmlformats.org/officeDocument/2006/relationships/image" Target="../media/image196.emf"/><Relationship Id="rId4" Type="http://schemas.openxmlformats.org/officeDocument/2006/relationships/image" Target="../media/image195.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205.emf"/><Relationship Id="rId13" Type="http://schemas.openxmlformats.org/officeDocument/2006/relationships/image" Target="../media/image210.emf"/><Relationship Id="rId18" Type="http://schemas.openxmlformats.org/officeDocument/2006/relationships/image" Target="../media/image215.emf"/><Relationship Id="rId26" Type="http://schemas.openxmlformats.org/officeDocument/2006/relationships/image" Target="../media/image223.emf"/><Relationship Id="rId3" Type="http://schemas.openxmlformats.org/officeDocument/2006/relationships/image" Target="../media/image200.emf"/><Relationship Id="rId21" Type="http://schemas.openxmlformats.org/officeDocument/2006/relationships/image" Target="../media/image218.emf"/><Relationship Id="rId7" Type="http://schemas.openxmlformats.org/officeDocument/2006/relationships/image" Target="../media/image204.emf"/><Relationship Id="rId12" Type="http://schemas.openxmlformats.org/officeDocument/2006/relationships/image" Target="../media/image209.emf"/><Relationship Id="rId17" Type="http://schemas.openxmlformats.org/officeDocument/2006/relationships/image" Target="../media/image214.emf"/><Relationship Id="rId25" Type="http://schemas.openxmlformats.org/officeDocument/2006/relationships/image" Target="../media/image222.emf"/><Relationship Id="rId2" Type="http://schemas.openxmlformats.org/officeDocument/2006/relationships/image" Target="../media/image199.emf"/><Relationship Id="rId16" Type="http://schemas.openxmlformats.org/officeDocument/2006/relationships/image" Target="../media/image213.emf"/><Relationship Id="rId20" Type="http://schemas.openxmlformats.org/officeDocument/2006/relationships/image" Target="../media/image217.emf"/><Relationship Id="rId1" Type="http://schemas.openxmlformats.org/officeDocument/2006/relationships/image" Target="../media/image198.emf"/><Relationship Id="rId6" Type="http://schemas.openxmlformats.org/officeDocument/2006/relationships/image" Target="../media/image203.emf"/><Relationship Id="rId11" Type="http://schemas.openxmlformats.org/officeDocument/2006/relationships/image" Target="../media/image208.emf"/><Relationship Id="rId24" Type="http://schemas.openxmlformats.org/officeDocument/2006/relationships/image" Target="../media/image221.emf"/><Relationship Id="rId5" Type="http://schemas.openxmlformats.org/officeDocument/2006/relationships/image" Target="../media/image202.emf"/><Relationship Id="rId15" Type="http://schemas.openxmlformats.org/officeDocument/2006/relationships/image" Target="../media/image212.emf"/><Relationship Id="rId23" Type="http://schemas.openxmlformats.org/officeDocument/2006/relationships/image" Target="../media/image220.emf"/><Relationship Id="rId10" Type="http://schemas.openxmlformats.org/officeDocument/2006/relationships/image" Target="../media/image207.emf"/><Relationship Id="rId19" Type="http://schemas.openxmlformats.org/officeDocument/2006/relationships/image" Target="../media/image216.emf"/><Relationship Id="rId4" Type="http://schemas.openxmlformats.org/officeDocument/2006/relationships/image" Target="../media/image201.emf"/><Relationship Id="rId9" Type="http://schemas.openxmlformats.org/officeDocument/2006/relationships/image" Target="../media/image206.emf"/><Relationship Id="rId14" Type="http://schemas.openxmlformats.org/officeDocument/2006/relationships/image" Target="../media/image211.emf"/><Relationship Id="rId22" Type="http://schemas.openxmlformats.org/officeDocument/2006/relationships/image" Target="../media/image219.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26.emf"/><Relationship Id="rId2" Type="http://schemas.openxmlformats.org/officeDocument/2006/relationships/image" Target="../media/image225.emf"/><Relationship Id="rId1" Type="http://schemas.openxmlformats.org/officeDocument/2006/relationships/image" Target="../media/image224.emf"/><Relationship Id="rId5" Type="http://schemas.openxmlformats.org/officeDocument/2006/relationships/image" Target="../media/image228.emf"/><Relationship Id="rId4" Type="http://schemas.openxmlformats.org/officeDocument/2006/relationships/image" Target="../media/image227.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236.wmf"/><Relationship Id="rId13" Type="http://schemas.openxmlformats.org/officeDocument/2006/relationships/image" Target="../media/image241.jpeg"/><Relationship Id="rId3" Type="http://schemas.openxmlformats.org/officeDocument/2006/relationships/image" Target="../media/image231.wmf"/><Relationship Id="rId7" Type="http://schemas.openxmlformats.org/officeDocument/2006/relationships/image" Target="../media/image235.wmf"/><Relationship Id="rId12" Type="http://schemas.openxmlformats.org/officeDocument/2006/relationships/image" Target="../media/image240.wmf"/><Relationship Id="rId2" Type="http://schemas.openxmlformats.org/officeDocument/2006/relationships/image" Target="../media/image230.wmf"/><Relationship Id="rId1" Type="http://schemas.openxmlformats.org/officeDocument/2006/relationships/image" Target="../media/image229.wmf"/><Relationship Id="rId6" Type="http://schemas.openxmlformats.org/officeDocument/2006/relationships/image" Target="../media/image234.emf"/><Relationship Id="rId11" Type="http://schemas.openxmlformats.org/officeDocument/2006/relationships/image" Target="../media/image239.wmf"/><Relationship Id="rId5" Type="http://schemas.openxmlformats.org/officeDocument/2006/relationships/image" Target="../media/image233.emf"/><Relationship Id="rId15" Type="http://schemas.openxmlformats.org/officeDocument/2006/relationships/image" Target="../media/image243.emf"/><Relationship Id="rId10" Type="http://schemas.openxmlformats.org/officeDocument/2006/relationships/image" Target="../media/image238.wmf"/><Relationship Id="rId4" Type="http://schemas.openxmlformats.org/officeDocument/2006/relationships/image" Target="../media/image232.wmf"/><Relationship Id="rId9" Type="http://schemas.openxmlformats.org/officeDocument/2006/relationships/image" Target="../media/image237.wmf"/><Relationship Id="rId14" Type="http://schemas.openxmlformats.org/officeDocument/2006/relationships/image" Target="../media/image242.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image" Target="../media/image11.emf"/><Relationship Id="rId1" Type="http://schemas.openxmlformats.org/officeDocument/2006/relationships/image" Target="../media/image10.emf"/><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251.emf"/><Relationship Id="rId13" Type="http://schemas.openxmlformats.org/officeDocument/2006/relationships/image" Target="../media/image256.wmf"/><Relationship Id="rId3" Type="http://schemas.openxmlformats.org/officeDocument/2006/relationships/image" Target="../media/image246.wmf"/><Relationship Id="rId7" Type="http://schemas.openxmlformats.org/officeDocument/2006/relationships/image" Target="../media/image250.wmf"/><Relationship Id="rId12" Type="http://schemas.openxmlformats.org/officeDocument/2006/relationships/image" Target="../media/image255.wmf"/><Relationship Id="rId2" Type="http://schemas.openxmlformats.org/officeDocument/2006/relationships/image" Target="../media/image245.wmf"/><Relationship Id="rId1" Type="http://schemas.openxmlformats.org/officeDocument/2006/relationships/image" Target="../media/image244.wmf"/><Relationship Id="rId6" Type="http://schemas.openxmlformats.org/officeDocument/2006/relationships/image" Target="../media/image249.wmf"/><Relationship Id="rId11" Type="http://schemas.openxmlformats.org/officeDocument/2006/relationships/image" Target="../media/image254.wmf"/><Relationship Id="rId5" Type="http://schemas.openxmlformats.org/officeDocument/2006/relationships/image" Target="../media/image248.wmf"/><Relationship Id="rId10" Type="http://schemas.openxmlformats.org/officeDocument/2006/relationships/image" Target="../media/image253.emf"/><Relationship Id="rId4" Type="http://schemas.openxmlformats.org/officeDocument/2006/relationships/image" Target="../media/image247.emf"/><Relationship Id="rId9" Type="http://schemas.openxmlformats.org/officeDocument/2006/relationships/image" Target="../media/image252.jpeg"/></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59.emf"/><Relationship Id="rId2" Type="http://schemas.openxmlformats.org/officeDocument/2006/relationships/image" Target="../media/image258.emf"/><Relationship Id="rId1" Type="http://schemas.openxmlformats.org/officeDocument/2006/relationships/image" Target="../media/image257.emf"/><Relationship Id="rId5" Type="http://schemas.openxmlformats.org/officeDocument/2006/relationships/image" Target="../media/image261.wmf"/><Relationship Id="rId4" Type="http://schemas.openxmlformats.org/officeDocument/2006/relationships/image" Target="../media/image260.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64.emf"/><Relationship Id="rId2" Type="http://schemas.openxmlformats.org/officeDocument/2006/relationships/image" Target="../media/image263.emf"/><Relationship Id="rId1" Type="http://schemas.openxmlformats.org/officeDocument/2006/relationships/image" Target="../media/image262.emf"/><Relationship Id="rId5" Type="http://schemas.openxmlformats.org/officeDocument/2006/relationships/image" Target="../media/image266.emf"/><Relationship Id="rId4" Type="http://schemas.openxmlformats.org/officeDocument/2006/relationships/image" Target="../media/image265.e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274.emf"/><Relationship Id="rId3" Type="http://schemas.openxmlformats.org/officeDocument/2006/relationships/image" Target="../media/image269.emf"/><Relationship Id="rId7" Type="http://schemas.openxmlformats.org/officeDocument/2006/relationships/image" Target="../media/image273.emf"/><Relationship Id="rId2" Type="http://schemas.openxmlformats.org/officeDocument/2006/relationships/image" Target="../media/image268.wmf"/><Relationship Id="rId1" Type="http://schemas.openxmlformats.org/officeDocument/2006/relationships/image" Target="../media/image267.emf"/><Relationship Id="rId6" Type="http://schemas.openxmlformats.org/officeDocument/2006/relationships/image" Target="../media/image272.emf"/><Relationship Id="rId5" Type="http://schemas.openxmlformats.org/officeDocument/2006/relationships/image" Target="../media/image271.emf"/><Relationship Id="rId10" Type="http://schemas.openxmlformats.org/officeDocument/2006/relationships/image" Target="../media/image276.emf"/><Relationship Id="rId4" Type="http://schemas.openxmlformats.org/officeDocument/2006/relationships/image" Target="../media/image270.emf"/><Relationship Id="rId9" Type="http://schemas.openxmlformats.org/officeDocument/2006/relationships/image" Target="../media/image275.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84.emf"/><Relationship Id="rId13" Type="http://schemas.openxmlformats.org/officeDocument/2006/relationships/image" Target="../media/image289.wmf"/><Relationship Id="rId3" Type="http://schemas.openxmlformats.org/officeDocument/2006/relationships/image" Target="../media/image279.emf"/><Relationship Id="rId7" Type="http://schemas.openxmlformats.org/officeDocument/2006/relationships/image" Target="../media/image283.wmf"/><Relationship Id="rId12" Type="http://schemas.openxmlformats.org/officeDocument/2006/relationships/image" Target="../media/image288.wmf"/><Relationship Id="rId2" Type="http://schemas.openxmlformats.org/officeDocument/2006/relationships/image" Target="../media/image278.wmf"/><Relationship Id="rId1" Type="http://schemas.openxmlformats.org/officeDocument/2006/relationships/image" Target="../media/image277.wmf"/><Relationship Id="rId6" Type="http://schemas.openxmlformats.org/officeDocument/2006/relationships/image" Target="../media/image282.wmf"/><Relationship Id="rId11" Type="http://schemas.openxmlformats.org/officeDocument/2006/relationships/image" Target="../media/image287.wmf"/><Relationship Id="rId5" Type="http://schemas.openxmlformats.org/officeDocument/2006/relationships/image" Target="../media/image281.wmf"/><Relationship Id="rId10" Type="http://schemas.openxmlformats.org/officeDocument/2006/relationships/image" Target="../media/image286.wmf"/><Relationship Id="rId4" Type="http://schemas.openxmlformats.org/officeDocument/2006/relationships/image" Target="../media/image280.emf"/><Relationship Id="rId9" Type="http://schemas.openxmlformats.org/officeDocument/2006/relationships/image" Target="../media/image285.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93.wmf"/><Relationship Id="rId2" Type="http://schemas.openxmlformats.org/officeDocument/2006/relationships/image" Target="../media/image292.wmf"/><Relationship Id="rId1" Type="http://schemas.openxmlformats.org/officeDocument/2006/relationships/image" Target="../media/image291.emf"/><Relationship Id="rId6" Type="http://schemas.openxmlformats.org/officeDocument/2006/relationships/image" Target="../media/image296.wmf"/><Relationship Id="rId5" Type="http://schemas.openxmlformats.org/officeDocument/2006/relationships/image" Target="../media/image295.wmf"/><Relationship Id="rId4" Type="http://schemas.openxmlformats.org/officeDocument/2006/relationships/image" Target="../media/image294.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304.wmf"/><Relationship Id="rId3" Type="http://schemas.openxmlformats.org/officeDocument/2006/relationships/image" Target="../media/image299.wmf"/><Relationship Id="rId7" Type="http://schemas.openxmlformats.org/officeDocument/2006/relationships/image" Target="../media/image303.wmf"/><Relationship Id="rId2" Type="http://schemas.openxmlformats.org/officeDocument/2006/relationships/image" Target="../media/image298.wmf"/><Relationship Id="rId1" Type="http://schemas.openxmlformats.org/officeDocument/2006/relationships/image" Target="../media/image297.wmf"/><Relationship Id="rId6" Type="http://schemas.openxmlformats.org/officeDocument/2006/relationships/image" Target="../media/image302.wmf"/><Relationship Id="rId5" Type="http://schemas.openxmlformats.org/officeDocument/2006/relationships/image" Target="../media/image301.wmf"/><Relationship Id="rId10" Type="http://schemas.openxmlformats.org/officeDocument/2006/relationships/image" Target="../media/image306.wmf"/><Relationship Id="rId4" Type="http://schemas.openxmlformats.org/officeDocument/2006/relationships/image" Target="../media/image300.wmf"/><Relationship Id="rId9" Type="http://schemas.openxmlformats.org/officeDocument/2006/relationships/image" Target="../media/image305.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315.wmf"/><Relationship Id="rId13" Type="http://schemas.openxmlformats.org/officeDocument/2006/relationships/image" Target="../media/image320.wmf"/><Relationship Id="rId3" Type="http://schemas.openxmlformats.org/officeDocument/2006/relationships/image" Target="../media/image310.wmf"/><Relationship Id="rId7" Type="http://schemas.openxmlformats.org/officeDocument/2006/relationships/image" Target="../media/image314.wmf"/><Relationship Id="rId12" Type="http://schemas.openxmlformats.org/officeDocument/2006/relationships/image" Target="../media/image319.wmf"/><Relationship Id="rId2" Type="http://schemas.openxmlformats.org/officeDocument/2006/relationships/image" Target="../media/image309.wmf"/><Relationship Id="rId16" Type="http://schemas.openxmlformats.org/officeDocument/2006/relationships/image" Target="../media/image323.wmf"/><Relationship Id="rId1" Type="http://schemas.openxmlformats.org/officeDocument/2006/relationships/image" Target="../media/image308.wmf"/><Relationship Id="rId6" Type="http://schemas.openxmlformats.org/officeDocument/2006/relationships/image" Target="../media/image313.wmf"/><Relationship Id="rId11" Type="http://schemas.openxmlformats.org/officeDocument/2006/relationships/image" Target="../media/image318.wmf"/><Relationship Id="rId5" Type="http://schemas.openxmlformats.org/officeDocument/2006/relationships/image" Target="../media/image312.wmf"/><Relationship Id="rId15" Type="http://schemas.openxmlformats.org/officeDocument/2006/relationships/image" Target="../media/image322.wmf"/><Relationship Id="rId10" Type="http://schemas.openxmlformats.org/officeDocument/2006/relationships/image" Target="../media/image317.wmf"/><Relationship Id="rId4" Type="http://schemas.openxmlformats.org/officeDocument/2006/relationships/image" Target="../media/image311.wmf"/><Relationship Id="rId9" Type="http://schemas.openxmlformats.org/officeDocument/2006/relationships/image" Target="../media/image316.wmf"/><Relationship Id="rId14" Type="http://schemas.openxmlformats.org/officeDocument/2006/relationships/image" Target="../media/image32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336.emf"/><Relationship Id="rId2" Type="http://schemas.openxmlformats.org/officeDocument/2006/relationships/image" Target="../media/image335.emf"/><Relationship Id="rId1" Type="http://schemas.openxmlformats.org/officeDocument/2006/relationships/image" Target="../media/image334.emf"/><Relationship Id="rId5" Type="http://schemas.openxmlformats.org/officeDocument/2006/relationships/image" Target="../media/image338.emf"/><Relationship Id="rId4" Type="http://schemas.openxmlformats.org/officeDocument/2006/relationships/image" Target="../media/image337.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346.emf"/><Relationship Id="rId13" Type="http://schemas.openxmlformats.org/officeDocument/2006/relationships/image" Target="../media/image351.emf"/><Relationship Id="rId3" Type="http://schemas.openxmlformats.org/officeDocument/2006/relationships/image" Target="../media/image341.emf"/><Relationship Id="rId7" Type="http://schemas.openxmlformats.org/officeDocument/2006/relationships/image" Target="../media/image345.emf"/><Relationship Id="rId12" Type="http://schemas.openxmlformats.org/officeDocument/2006/relationships/image" Target="../media/image350.emf"/><Relationship Id="rId17" Type="http://schemas.openxmlformats.org/officeDocument/2006/relationships/image" Target="../media/image355.emf"/><Relationship Id="rId2" Type="http://schemas.openxmlformats.org/officeDocument/2006/relationships/image" Target="../media/image340.emf"/><Relationship Id="rId16" Type="http://schemas.openxmlformats.org/officeDocument/2006/relationships/image" Target="../media/image354.emf"/><Relationship Id="rId1" Type="http://schemas.openxmlformats.org/officeDocument/2006/relationships/image" Target="../media/image339.emf"/><Relationship Id="rId6" Type="http://schemas.openxmlformats.org/officeDocument/2006/relationships/image" Target="../media/image344.emf"/><Relationship Id="rId11" Type="http://schemas.openxmlformats.org/officeDocument/2006/relationships/image" Target="../media/image349.emf"/><Relationship Id="rId5" Type="http://schemas.openxmlformats.org/officeDocument/2006/relationships/image" Target="../media/image343.emf"/><Relationship Id="rId15" Type="http://schemas.openxmlformats.org/officeDocument/2006/relationships/image" Target="../media/image353.emf"/><Relationship Id="rId10" Type="http://schemas.openxmlformats.org/officeDocument/2006/relationships/image" Target="../media/image348.emf"/><Relationship Id="rId4" Type="http://schemas.openxmlformats.org/officeDocument/2006/relationships/image" Target="../media/image342.emf"/><Relationship Id="rId9" Type="http://schemas.openxmlformats.org/officeDocument/2006/relationships/image" Target="../media/image347.emf"/><Relationship Id="rId14" Type="http://schemas.openxmlformats.org/officeDocument/2006/relationships/image" Target="../media/image352.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image" Target="../media/image22.emf"/><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358.emf"/><Relationship Id="rId2" Type="http://schemas.openxmlformats.org/officeDocument/2006/relationships/image" Target="../media/image357.emf"/><Relationship Id="rId1" Type="http://schemas.openxmlformats.org/officeDocument/2006/relationships/image" Target="../media/image356.emf"/><Relationship Id="rId6" Type="http://schemas.openxmlformats.org/officeDocument/2006/relationships/image" Target="../media/image361.emf"/><Relationship Id="rId5" Type="http://schemas.openxmlformats.org/officeDocument/2006/relationships/image" Target="../media/image360.emf"/><Relationship Id="rId4" Type="http://schemas.openxmlformats.org/officeDocument/2006/relationships/image" Target="../media/image3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8.emf"/><Relationship Id="rId18" Type="http://schemas.openxmlformats.org/officeDocument/2006/relationships/image" Target="../media/image63.emf"/><Relationship Id="rId3" Type="http://schemas.openxmlformats.org/officeDocument/2006/relationships/image" Target="../media/image48.emf"/><Relationship Id="rId7" Type="http://schemas.openxmlformats.org/officeDocument/2006/relationships/image" Target="../media/image52.emf"/><Relationship Id="rId12" Type="http://schemas.openxmlformats.org/officeDocument/2006/relationships/image" Target="../media/image57.emf"/><Relationship Id="rId17" Type="http://schemas.openxmlformats.org/officeDocument/2006/relationships/image" Target="../media/image62.emf"/><Relationship Id="rId2" Type="http://schemas.openxmlformats.org/officeDocument/2006/relationships/image" Target="../media/image47.emf"/><Relationship Id="rId16" Type="http://schemas.openxmlformats.org/officeDocument/2006/relationships/image" Target="../media/image61.emf"/><Relationship Id="rId1" Type="http://schemas.openxmlformats.org/officeDocument/2006/relationships/image" Target="../media/image46.emf"/><Relationship Id="rId6" Type="http://schemas.openxmlformats.org/officeDocument/2006/relationships/image" Target="../media/image51.emf"/><Relationship Id="rId11" Type="http://schemas.openxmlformats.org/officeDocument/2006/relationships/image" Target="../media/image56.emf"/><Relationship Id="rId5" Type="http://schemas.openxmlformats.org/officeDocument/2006/relationships/image" Target="../media/image50.emf"/><Relationship Id="rId15" Type="http://schemas.openxmlformats.org/officeDocument/2006/relationships/image" Target="../media/image6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 Id="rId14" Type="http://schemas.openxmlformats.org/officeDocument/2006/relationships/image" Target="../media/image59.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image" Target="../media/image76.emf"/><Relationship Id="rId18" Type="http://schemas.openxmlformats.org/officeDocument/2006/relationships/image" Target="../media/image81.emf"/><Relationship Id="rId3" Type="http://schemas.openxmlformats.org/officeDocument/2006/relationships/image" Target="../media/image66.emf"/><Relationship Id="rId21" Type="http://schemas.openxmlformats.org/officeDocument/2006/relationships/image" Target="../media/image84.emf"/><Relationship Id="rId7" Type="http://schemas.openxmlformats.org/officeDocument/2006/relationships/image" Target="../media/image70.emf"/><Relationship Id="rId12" Type="http://schemas.openxmlformats.org/officeDocument/2006/relationships/image" Target="../media/image75.emf"/><Relationship Id="rId17" Type="http://schemas.openxmlformats.org/officeDocument/2006/relationships/image" Target="../media/image80.emf"/><Relationship Id="rId2" Type="http://schemas.openxmlformats.org/officeDocument/2006/relationships/image" Target="../media/image65.emf"/><Relationship Id="rId16" Type="http://schemas.openxmlformats.org/officeDocument/2006/relationships/image" Target="../media/image79.emf"/><Relationship Id="rId20" Type="http://schemas.openxmlformats.org/officeDocument/2006/relationships/image" Target="../media/image83.emf"/><Relationship Id="rId1" Type="http://schemas.openxmlformats.org/officeDocument/2006/relationships/image" Target="../media/image64.emf"/><Relationship Id="rId6" Type="http://schemas.openxmlformats.org/officeDocument/2006/relationships/image" Target="../media/image69.emf"/><Relationship Id="rId11" Type="http://schemas.openxmlformats.org/officeDocument/2006/relationships/image" Target="../media/image74.emf"/><Relationship Id="rId5" Type="http://schemas.openxmlformats.org/officeDocument/2006/relationships/image" Target="../media/image68.emf"/><Relationship Id="rId15" Type="http://schemas.openxmlformats.org/officeDocument/2006/relationships/image" Target="../media/image78.emf"/><Relationship Id="rId23" Type="http://schemas.openxmlformats.org/officeDocument/2006/relationships/image" Target="../media/image86.emf"/><Relationship Id="rId10" Type="http://schemas.openxmlformats.org/officeDocument/2006/relationships/image" Target="../media/image73.emf"/><Relationship Id="rId19" Type="http://schemas.openxmlformats.org/officeDocument/2006/relationships/image" Target="../media/image82.emf"/><Relationship Id="rId4" Type="http://schemas.openxmlformats.org/officeDocument/2006/relationships/image" Target="../media/image67.emf"/><Relationship Id="rId9" Type="http://schemas.openxmlformats.org/officeDocument/2006/relationships/image" Target="../media/image72.emf"/><Relationship Id="rId14" Type="http://schemas.openxmlformats.org/officeDocument/2006/relationships/image" Target="../media/image77.emf"/><Relationship Id="rId22" Type="http://schemas.openxmlformats.org/officeDocument/2006/relationships/image" Target="../media/image85.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image" Target="../media/image88.emf"/><Relationship Id="rId1" Type="http://schemas.openxmlformats.org/officeDocument/2006/relationships/image" Target="../media/image87.emf"/><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image" Target="../media/image114.emf"/><Relationship Id="rId3" Type="http://schemas.openxmlformats.org/officeDocument/2006/relationships/image" Target="../media/image104.emf"/><Relationship Id="rId7" Type="http://schemas.openxmlformats.org/officeDocument/2006/relationships/image" Target="../media/image108.emf"/><Relationship Id="rId12" Type="http://schemas.openxmlformats.org/officeDocument/2006/relationships/image" Target="../media/image113.emf"/><Relationship Id="rId17" Type="http://schemas.openxmlformats.org/officeDocument/2006/relationships/image" Target="../media/image118.emf"/><Relationship Id="rId2" Type="http://schemas.openxmlformats.org/officeDocument/2006/relationships/image" Target="../media/image103.emf"/><Relationship Id="rId16" Type="http://schemas.openxmlformats.org/officeDocument/2006/relationships/image" Target="../media/image117.emf"/><Relationship Id="rId1" Type="http://schemas.openxmlformats.org/officeDocument/2006/relationships/image" Target="../media/image102.emf"/><Relationship Id="rId6" Type="http://schemas.openxmlformats.org/officeDocument/2006/relationships/image" Target="../media/image107.emf"/><Relationship Id="rId11" Type="http://schemas.openxmlformats.org/officeDocument/2006/relationships/image" Target="../media/image112.emf"/><Relationship Id="rId5" Type="http://schemas.openxmlformats.org/officeDocument/2006/relationships/image" Target="../media/image106.emf"/><Relationship Id="rId15" Type="http://schemas.openxmlformats.org/officeDocument/2006/relationships/image" Target="../media/image116.emf"/><Relationship Id="rId10" Type="http://schemas.openxmlformats.org/officeDocument/2006/relationships/image" Target="../media/image111.emf"/><Relationship Id="rId4" Type="http://schemas.openxmlformats.org/officeDocument/2006/relationships/image" Target="../media/image105.emf"/><Relationship Id="rId9" Type="http://schemas.openxmlformats.org/officeDocument/2006/relationships/image" Target="../media/image110.emf"/><Relationship Id="rId14" Type="http://schemas.openxmlformats.org/officeDocument/2006/relationships/image" Target="../media/image11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4" Type="http://schemas.openxmlformats.org/officeDocument/2006/relationships/image" Target="../media/image12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7918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8233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1027" name="AutoShape 5">
            <a:hlinkClick r:id="" action="ppaction://hlinkshowjump?jump=firstslide" highlightClick="1"/>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1028" name="AutoShape 6">
            <a:hlinkClick r:id="" action="ppaction://hlinkshowjump?jump=nextslide" highlightClick="1"/>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1029" name="Rectangle 10"/>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20000"/>
              </a:spcBef>
              <a:defRPr/>
            </a:pPr>
            <a:endParaRPr lang="zh-CN" altLang="en-US" sz="800" smtClean="0">
              <a:latin typeface="Times New Roman" pitchFamily="18" charset="0"/>
            </a:endParaRPr>
          </a:p>
        </p:txBody>
      </p:sp>
      <p:grpSp>
        <p:nvGrpSpPr>
          <p:cNvPr id="1030" name="Group 25"/>
          <p:cNvGrpSpPr>
            <a:grpSpLocks/>
          </p:cNvGrpSpPr>
          <p:nvPr userDrawn="1"/>
        </p:nvGrpSpPr>
        <p:grpSpPr bwMode="auto">
          <a:xfrm>
            <a:off x="7938" y="6604000"/>
            <a:ext cx="9086850" cy="4763"/>
            <a:chOff x="-23" y="4160"/>
            <a:chExt cx="5783" cy="3"/>
          </a:xfrm>
        </p:grpSpPr>
        <p:sp>
          <p:nvSpPr>
            <p:cNvPr id="1031" name="Line 7"/>
            <p:cNvSpPr>
              <a:spLocks noChangeShapeType="1"/>
            </p:cNvSpPr>
            <p:nvPr userDrawn="1"/>
          </p:nvSpPr>
          <p:spPr bwMode="auto">
            <a:xfrm>
              <a:off x="-23" y="4163"/>
              <a:ext cx="5783"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6"/>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Lst>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emf"/><Relationship Id="rId2" Type="http://schemas.openxmlformats.org/officeDocument/2006/relationships/slideLayout" Target="../slideLayouts/slideLayout2.xml"/><Relationship Id="rId16" Type="http://schemas.openxmlformats.org/officeDocument/2006/relationships/image" Target="../media/image7.emf"/><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emf"/><Relationship Id="rId4" Type="http://schemas.openxmlformats.org/officeDocument/2006/relationships/image" Target="../media/image1.emf"/><Relationship Id="rId9" Type="http://schemas.openxmlformats.org/officeDocument/2006/relationships/oleObject" Target="../embeddings/oleObject4.bin"/><Relationship Id="rId14" Type="http://schemas.openxmlformats.org/officeDocument/2006/relationships/image" Target="../media/image6.emf"/></Relationships>
</file>

<file path=ppt/slides/_rels/slide10.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oleObject" Target="../embeddings/oleObject54.bin"/><Relationship Id="rId18" Type="http://schemas.openxmlformats.org/officeDocument/2006/relationships/image" Target="../media/image71.emf"/><Relationship Id="rId26" Type="http://schemas.openxmlformats.org/officeDocument/2006/relationships/image" Target="../media/image75.emf"/><Relationship Id="rId39" Type="http://schemas.openxmlformats.org/officeDocument/2006/relationships/oleObject" Target="../embeddings/oleObject67.bin"/><Relationship Id="rId3" Type="http://schemas.openxmlformats.org/officeDocument/2006/relationships/oleObject" Target="../embeddings/oleObject49.bin"/><Relationship Id="rId21" Type="http://schemas.openxmlformats.org/officeDocument/2006/relationships/oleObject" Target="../embeddings/oleObject58.bin"/><Relationship Id="rId34" Type="http://schemas.openxmlformats.org/officeDocument/2006/relationships/image" Target="../media/image79.emf"/><Relationship Id="rId42" Type="http://schemas.openxmlformats.org/officeDocument/2006/relationships/image" Target="../media/image83.emf"/><Relationship Id="rId47" Type="http://schemas.openxmlformats.org/officeDocument/2006/relationships/oleObject" Target="../embeddings/oleObject71.bin"/><Relationship Id="rId7" Type="http://schemas.openxmlformats.org/officeDocument/2006/relationships/oleObject" Target="../embeddings/oleObject51.bin"/><Relationship Id="rId12" Type="http://schemas.openxmlformats.org/officeDocument/2006/relationships/image" Target="../media/image68.emf"/><Relationship Id="rId17" Type="http://schemas.openxmlformats.org/officeDocument/2006/relationships/oleObject" Target="../embeddings/oleObject56.bin"/><Relationship Id="rId25" Type="http://schemas.openxmlformats.org/officeDocument/2006/relationships/oleObject" Target="../embeddings/oleObject60.bin"/><Relationship Id="rId33" Type="http://schemas.openxmlformats.org/officeDocument/2006/relationships/oleObject" Target="../embeddings/oleObject64.bin"/><Relationship Id="rId38" Type="http://schemas.openxmlformats.org/officeDocument/2006/relationships/image" Target="../media/image81.emf"/><Relationship Id="rId46" Type="http://schemas.openxmlformats.org/officeDocument/2006/relationships/image" Target="../media/image85.emf"/><Relationship Id="rId2" Type="http://schemas.openxmlformats.org/officeDocument/2006/relationships/slideLayout" Target="../slideLayouts/slideLayout2.xml"/><Relationship Id="rId16" Type="http://schemas.openxmlformats.org/officeDocument/2006/relationships/image" Target="../media/image70.emf"/><Relationship Id="rId20" Type="http://schemas.openxmlformats.org/officeDocument/2006/relationships/image" Target="../media/image72.emf"/><Relationship Id="rId29" Type="http://schemas.openxmlformats.org/officeDocument/2006/relationships/oleObject" Target="../embeddings/oleObject62.bin"/><Relationship Id="rId41" Type="http://schemas.openxmlformats.org/officeDocument/2006/relationships/oleObject" Target="../embeddings/oleObject68.bin"/><Relationship Id="rId1" Type="http://schemas.openxmlformats.org/officeDocument/2006/relationships/vmlDrawing" Target="../drawings/vmlDrawing6.vml"/><Relationship Id="rId6" Type="http://schemas.openxmlformats.org/officeDocument/2006/relationships/image" Target="../media/image65.emf"/><Relationship Id="rId11" Type="http://schemas.openxmlformats.org/officeDocument/2006/relationships/oleObject" Target="../embeddings/oleObject53.bin"/><Relationship Id="rId24" Type="http://schemas.openxmlformats.org/officeDocument/2006/relationships/image" Target="../media/image74.emf"/><Relationship Id="rId32" Type="http://schemas.openxmlformats.org/officeDocument/2006/relationships/image" Target="../media/image78.emf"/><Relationship Id="rId37" Type="http://schemas.openxmlformats.org/officeDocument/2006/relationships/oleObject" Target="../embeddings/oleObject66.bin"/><Relationship Id="rId40" Type="http://schemas.openxmlformats.org/officeDocument/2006/relationships/image" Target="../media/image82.emf"/><Relationship Id="rId45" Type="http://schemas.openxmlformats.org/officeDocument/2006/relationships/oleObject" Target="../embeddings/oleObject70.bin"/><Relationship Id="rId5" Type="http://schemas.openxmlformats.org/officeDocument/2006/relationships/oleObject" Target="../embeddings/oleObject50.bin"/><Relationship Id="rId15" Type="http://schemas.openxmlformats.org/officeDocument/2006/relationships/oleObject" Target="../embeddings/oleObject55.bin"/><Relationship Id="rId23" Type="http://schemas.openxmlformats.org/officeDocument/2006/relationships/oleObject" Target="../embeddings/oleObject59.bin"/><Relationship Id="rId28" Type="http://schemas.openxmlformats.org/officeDocument/2006/relationships/image" Target="../media/image76.emf"/><Relationship Id="rId36" Type="http://schemas.openxmlformats.org/officeDocument/2006/relationships/image" Target="../media/image80.emf"/><Relationship Id="rId10" Type="http://schemas.openxmlformats.org/officeDocument/2006/relationships/image" Target="../media/image67.emf"/><Relationship Id="rId19" Type="http://schemas.openxmlformats.org/officeDocument/2006/relationships/oleObject" Target="../embeddings/oleObject57.bin"/><Relationship Id="rId31" Type="http://schemas.openxmlformats.org/officeDocument/2006/relationships/oleObject" Target="../embeddings/oleObject63.bin"/><Relationship Id="rId44" Type="http://schemas.openxmlformats.org/officeDocument/2006/relationships/image" Target="../media/image84.emf"/><Relationship Id="rId4" Type="http://schemas.openxmlformats.org/officeDocument/2006/relationships/image" Target="../media/image64.emf"/><Relationship Id="rId9" Type="http://schemas.openxmlformats.org/officeDocument/2006/relationships/oleObject" Target="../embeddings/oleObject52.bin"/><Relationship Id="rId14" Type="http://schemas.openxmlformats.org/officeDocument/2006/relationships/image" Target="../media/image69.emf"/><Relationship Id="rId22" Type="http://schemas.openxmlformats.org/officeDocument/2006/relationships/image" Target="../media/image73.emf"/><Relationship Id="rId27" Type="http://schemas.openxmlformats.org/officeDocument/2006/relationships/oleObject" Target="../embeddings/oleObject61.bin"/><Relationship Id="rId30" Type="http://schemas.openxmlformats.org/officeDocument/2006/relationships/image" Target="../media/image77.emf"/><Relationship Id="rId35" Type="http://schemas.openxmlformats.org/officeDocument/2006/relationships/oleObject" Target="../embeddings/oleObject65.bin"/><Relationship Id="rId43" Type="http://schemas.openxmlformats.org/officeDocument/2006/relationships/oleObject" Target="../embeddings/oleObject69.bin"/><Relationship Id="rId48" Type="http://schemas.openxmlformats.org/officeDocument/2006/relationships/image" Target="../media/image86.emf"/></Relationships>
</file>

<file path=ppt/slides/_rels/slide11.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oleObject" Target="../embeddings/oleObject77.bin"/><Relationship Id="rId18" Type="http://schemas.openxmlformats.org/officeDocument/2006/relationships/image" Target="../media/image94.emf"/><Relationship Id="rId3" Type="http://schemas.openxmlformats.org/officeDocument/2006/relationships/oleObject" Target="../embeddings/oleObject72.bin"/><Relationship Id="rId21" Type="http://schemas.openxmlformats.org/officeDocument/2006/relationships/oleObject" Target="../embeddings/oleObject81.bin"/><Relationship Id="rId7" Type="http://schemas.openxmlformats.org/officeDocument/2006/relationships/oleObject" Target="../embeddings/oleObject74.bin"/><Relationship Id="rId12" Type="http://schemas.openxmlformats.org/officeDocument/2006/relationships/image" Target="../media/image91.emf"/><Relationship Id="rId17" Type="http://schemas.openxmlformats.org/officeDocument/2006/relationships/oleObject" Target="../embeddings/oleObject79.bin"/><Relationship Id="rId2" Type="http://schemas.openxmlformats.org/officeDocument/2006/relationships/slideLayout" Target="../slideLayouts/slideLayout2.xml"/><Relationship Id="rId16" Type="http://schemas.openxmlformats.org/officeDocument/2006/relationships/image" Target="../media/image93.emf"/><Relationship Id="rId20" Type="http://schemas.openxmlformats.org/officeDocument/2006/relationships/image" Target="../media/image95.emf"/><Relationship Id="rId1" Type="http://schemas.openxmlformats.org/officeDocument/2006/relationships/vmlDrawing" Target="../drawings/vmlDrawing7.vml"/><Relationship Id="rId6" Type="http://schemas.openxmlformats.org/officeDocument/2006/relationships/image" Target="../media/image88.emf"/><Relationship Id="rId11" Type="http://schemas.openxmlformats.org/officeDocument/2006/relationships/oleObject" Target="../embeddings/oleObject76.bin"/><Relationship Id="rId5" Type="http://schemas.openxmlformats.org/officeDocument/2006/relationships/oleObject" Target="../embeddings/oleObject73.bin"/><Relationship Id="rId15" Type="http://schemas.openxmlformats.org/officeDocument/2006/relationships/oleObject" Target="../embeddings/oleObject78.bin"/><Relationship Id="rId10" Type="http://schemas.openxmlformats.org/officeDocument/2006/relationships/image" Target="../media/image90.emf"/><Relationship Id="rId19" Type="http://schemas.openxmlformats.org/officeDocument/2006/relationships/oleObject" Target="../embeddings/oleObject80.bin"/><Relationship Id="rId4" Type="http://schemas.openxmlformats.org/officeDocument/2006/relationships/image" Target="../media/image87.emf"/><Relationship Id="rId9" Type="http://schemas.openxmlformats.org/officeDocument/2006/relationships/oleObject" Target="../embeddings/oleObject75.bin"/><Relationship Id="rId14" Type="http://schemas.openxmlformats.org/officeDocument/2006/relationships/image" Target="../media/image92.emf"/><Relationship Id="rId22" Type="http://schemas.openxmlformats.org/officeDocument/2006/relationships/image" Target="../media/image96.emf"/></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4.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oleObject" Target="../embeddings/oleObject87.bin"/><Relationship Id="rId18" Type="http://schemas.openxmlformats.org/officeDocument/2006/relationships/image" Target="../media/image109.emf"/><Relationship Id="rId26" Type="http://schemas.openxmlformats.org/officeDocument/2006/relationships/image" Target="../media/image113.emf"/><Relationship Id="rId3" Type="http://schemas.openxmlformats.org/officeDocument/2006/relationships/oleObject" Target="../embeddings/oleObject82.bin"/><Relationship Id="rId21" Type="http://schemas.openxmlformats.org/officeDocument/2006/relationships/oleObject" Target="../embeddings/oleObject91.bin"/><Relationship Id="rId34" Type="http://schemas.openxmlformats.org/officeDocument/2006/relationships/image" Target="../media/image117.emf"/><Relationship Id="rId7" Type="http://schemas.openxmlformats.org/officeDocument/2006/relationships/oleObject" Target="../embeddings/oleObject84.bin"/><Relationship Id="rId12" Type="http://schemas.openxmlformats.org/officeDocument/2006/relationships/image" Target="../media/image106.emf"/><Relationship Id="rId17" Type="http://schemas.openxmlformats.org/officeDocument/2006/relationships/oleObject" Target="../embeddings/oleObject89.bin"/><Relationship Id="rId25" Type="http://schemas.openxmlformats.org/officeDocument/2006/relationships/oleObject" Target="../embeddings/oleObject93.bin"/><Relationship Id="rId33" Type="http://schemas.openxmlformats.org/officeDocument/2006/relationships/oleObject" Target="../embeddings/oleObject97.bin"/><Relationship Id="rId2" Type="http://schemas.openxmlformats.org/officeDocument/2006/relationships/slideLayout" Target="../slideLayouts/slideLayout2.xml"/><Relationship Id="rId16" Type="http://schemas.openxmlformats.org/officeDocument/2006/relationships/image" Target="../media/image108.emf"/><Relationship Id="rId20" Type="http://schemas.openxmlformats.org/officeDocument/2006/relationships/image" Target="../media/image110.emf"/><Relationship Id="rId29" Type="http://schemas.openxmlformats.org/officeDocument/2006/relationships/oleObject" Target="../embeddings/oleObject95.bin"/><Relationship Id="rId1" Type="http://schemas.openxmlformats.org/officeDocument/2006/relationships/vmlDrawing" Target="../drawings/vmlDrawing8.vml"/><Relationship Id="rId6" Type="http://schemas.openxmlformats.org/officeDocument/2006/relationships/image" Target="../media/image103.emf"/><Relationship Id="rId11" Type="http://schemas.openxmlformats.org/officeDocument/2006/relationships/oleObject" Target="../embeddings/oleObject86.bin"/><Relationship Id="rId24" Type="http://schemas.openxmlformats.org/officeDocument/2006/relationships/image" Target="../media/image112.emf"/><Relationship Id="rId32" Type="http://schemas.openxmlformats.org/officeDocument/2006/relationships/image" Target="../media/image116.emf"/><Relationship Id="rId5" Type="http://schemas.openxmlformats.org/officeDocument/2006/relationships/oleObject" Target="../embeddings/oleObject83.bin"/><Relationship Id="rId15" Type="http://schemas.openxmlformats.org/officeDocument/2006/relationships/oleObject" Target="../embeddings/oleObject88.bin"/><Relationship Id="rId23" Type="http://schemas.openxmlformats.org/officeDocument/2006/relationships/oleObject" Target="../embeddings/oleObject92.bin"/><Relationship Id="rId28" Type="http://schemas.openxmlformats.org/officeDocument/2006/relationships/image" Target="../media/image114.emf"/><Relationship Id="rId36" Type="http://schemas.openxmlformats.org/officeDocument/2006/relationships/image" Target="../media/image118.emf"/><Relationship Id="rId10" Type="http://schemas.openxmlformats.org/officeDocument/2006/relationships/image" Target="../media/image105.emf"/><Relationship Id="rId19" Type="http://schemas.openxmlformats.org/officeDocument/2006/relationships/oleObject" Target="../embeddings/oleObject90.bin"/><Relationship Id="rId31" Type="http://schemas.openxmlformats.org/officeDocument/2006/relationships/oleObject" Target="../embeddings/oleObject96.bin"/><Relationship Id="rId4" Type="http://schemas.openxmlformats.org/officeDocument/2006/relationships/image" Target="../media/image102.emf"/><Relationship Id="rId9" Type="http://schemas.openxmlformats.org/officeDocument/2006/relationships/oleObject" Target="../embeddings/oleObject85.bin"/><Relationship Id="rId14" Type="http://schemas.openxmlformats.org/officeDocument/2006/relationships/image" Target="../media/image107.emf"/><Relationship Id="rId22" Type="http://schemas.openxmlformats.org/officeDocument/2006/relationships/image" Target="../media/image111.emf"/><Relationship Id="rId27" Type="http://schemas.openxmlformats.org/officeDocument/2006/relationships/oleObject" Target="../embeddings/oleObject94.bin"/><Relationship Id="rId30" Type="http://schemas.openxmlformats.org/officeDocument/2006/relationships/image" Target="../media/image115.emf"/><Relationship Id="rId35" Type="http://schemas.openxmlformats.org/officeDocument/2006/relationships/oleObject" Target="../embeddings/oleObject98.bin"/></Relationships>
</file>

<file path=ppt/slides/_rels/slide15.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oleObject" Target="../embeddings/oleObject99.bin"/><Relationship Id="rId7"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20.emf"/><Relationship Id="rId5" Type="http://schemas.openxmlformats.org/officeDocument/2006/relationships/oleObject" Target="../embeddings/oleObject100.bin"/><Relationship Id="rId10" Type="http://schemas.openxmlformats.org/officeDocument/2006/relationships/image" Target="../media/image122.emf"/><Relationship Id="rId4" Type="http://schemas.openxmlformats.org/officeDocument/2006/relationships/image" Target="../media/image119.emf"/><Relationship Id="rId9" Type="http://schemas.openxmlformats.org/officeDocument/2006/relationships/oleObject" Target="../embeddings/oleObject102.bin"/></Relationships>
</file>

<file path=ppt/slides/_rels/slide16.xml.rels><?xml version="1.0" encoding="UTF-8" standalone="yes"?>
<Relationships xmlns="http://schemas.openxmlformats.org/package/2006/relationships"><Relationship Id="rId8" Type="http://schemas.openxmlformats.org/officeDocument/2006/relationships/image" Target="../media/image125.emf"/><Relationship Id="rId13" Type="http://schemas.openxmlformats.org/officeDocument/2006/relationships/oleObject" Target="../embeddings/oleObject108.bin"/><Relationship Id="rId18" Type="http://schemas.openxmlformats.org/officeDocument/2006/relationships/image" Target="../media/image130.emf"/><Relationship Id="rId3" Type="http://schemas.openxmlformats.org/officeDocument/2006/relationships/oleObject" Target="../embeddings/oleObject103.bin"/><Relationship Id="rId21" Type="http://schemas.openxmlformats.org/officeDocument/2006/relationships/oleObject" Target="../embeddings/oleObject112.bin"/><Relationship Id="rId7" Type="http://schemas.openxmlformats.org/officeDocument/2006/relationships/oleObject" Target="../embeddings/oleObject105.bin"/><Relationship Id="rId12" Type="http://schemas.openxmlformats.org/officeDocument/2006/relationships/image" Target="../media/image127.emf"/><Relationship Id="rId17" Type="http://schemas.openxmlformats.org/officeDocument/2006/relationships/oleObject" Target="../embeddings/oleObject110.bin"/><Relationship Id="rId2" Type="http://schemas.openxmlformats.org/officeDocument/2006/relationships/slideLayout" Target="../slideLayouts/slideLayout2.xml"/><Relationship Id="rId16" Type="http://schemas.openxmlformats.org/officeDocument/2006/relationships/image" Target="../media/image129.emf"/><Relationship Id="rId20" Type="http://schemas.openxmlformats.org/officeDocument/2006/relationships/image" Target="../media/image131.emf"/><Relationship Id="rId1" Type="http://schemas.openxmlformats.org/officeDocument/2006/relationships/vmlDrawing" Target="../drawings/vmlDrawing10.vml"/><Relationship Id="rId6" Type="http://schemas.openxmlformats.org/officeDocument/2006/relationships/image" Target="../media/image124.emf"/><Relationship Id="rId11" Type="http://schemas.openxmlformats.org/officeDocument/2006/relationships/oleObject" Target="../embeddings/oleObject107.bin"/><Relationship Id="rId24" Type="http://schemas.openxmlformats.org/officeDocument/2006/relationships/image" Target="../media/image134.png"/><Relationship Id="rId5" Type="http://schemas.openxmlformats.org/officeDocument/2006/relationships/oleObject" Target="../embeddings/oleObject104.bin"/><Relationship Id="rId15" Type="http://schemas.openxmlformats.org/officeDocument/2006/relationships/oleObject" Target="../embeddings/oleObject109.bin"/><Relationship Id="rId23" Type="http://schemas.openxmlformats.org/officeDocument/2006/relationships/image" Target="../media/image133.png"/><Relationship Id="rId10" Type="http://schemas.openxmlformats.org/officeDocument/2006/relationships/image" Target="../media/image126.emf"/><Relationship Id="rId19" Type="http://schemas.openxmlformats.org/officeDocument/2006/relationships/oleObject" Target="../embeddings/oleObject111.bin"/><Relationship Id="rId4" Type="http://schemas.openxmlformats.org/officeDocument/2006/relationships/image" Target="../media/image123.emf"/><Relationship Id="rId9" Type="http://schemas.openxmlformats.org/officeDocument/2006/relationships/oleObject" Target="../embeddings/oleObject106.bin"/><Relationship Id="rId14" Type="http://schemas.openxmlformats.org/officeDocument/2006/relationships/image" Target="../media/image128.emf"/><Relationship Id="rId22" Type="http://schemas.openxmlformats.org/officeDocument/2006/relationships/image" Target="../media/image132.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139.emf"/><Relationship Id="rId18" Type="http://schemas.openxmlformats.org/officeDocument/2006/relationships/oleObject" Target="../embeddings/oleObject120.bin"/><Relationship Id="rId3" Type="http://schemas.openxmlformats.org/officeDocument/2006/relationships/oleObject" Target="../embeddings/oleObject113.bin"/><Relationship Id="rId21" Type="http://schemas.openxmlformats.org/officeDocument/2006/relationships/image" Target="../media/image143.emf"/><Relationship Id="rId7" Type="http://schemas.openxmlformats.org/officeDocument/2006/relationships/image" Target="../media/image136.emf"/><Relationship Id="rId12" Type="http://schemas.openxmlformats.org/officeDocument/2006/relationships/oleObject" Target="../embeddings/oleObject117.bin"/><Relationship Id="rId17" Type="http://schemas.openxmlformats.org/officeDocument/2006/relationships/image" Target="../media/image141.emf"/><Relationship Id="rId25" Type="http://schemas.openxmlformats.org/officeDocument/2006/relationships/image" Target="../media/image145.emf"/><Relationship Id="rId2" Type="http://schemas.openxmlformats.org/officeDocument/2006/relationships/slideLayout" Target="../slideLayouts/slideLayout2.xml"/><Relationship Id="rId16" Type="http://schemas.openxmlformats.org/officeDocument/2006/relationships/oleObject" Target="../embeddings/oleObject119.bin"/><Relationship Id="rId20" Type="http://schemas.openxmlformats.org/officeDocument/2006/relationships/oleObject" Target="../embeddings/oleObject121.bin"/><Relationship Id="rId1" Type="http://schemas.openxmlformats.org/officeDocument/2006/relationships/vmlDrawing" Target="../drawings/vmlDrawing11.vml"/><Relationship Id="rId6" Type="http://schemas.openxmlformats.org/officeDocument/2006/relationships/oleObject" Target="../embeddings/oleObject114.bin"/><Relationship Id="rId11" Type="http://schemas.openxmlformats.org/officeDocument/2006/relationships/image" Target="../media/image138.emf"/><Relationship Id="rId24" Type="http://schemas.openxmlformats.org/officeDocument/2006/relationships/oleObject" Target="../embeddings/oleObject123.bin"/><Relationship Id="rId5" Type="http://schemas.openxmlformats.org/officeDocument/2006/relationships/image" Target="../media/image146.png"/><Relationship Id="rId15" Type="http://schemas.openxmlformats.org/officeDocument/2006/relationships/image" Target="../media/image140.emf"/><Relationship Id="rId23" Type="http://schemas.openxmlformats.org/officeDocument/2006/relationships/image" Target="../media/image144.emf"/><Relationship Id="rId10" Type="http://schemas.openxmlformats.org/officeDocument/2006/relationships/oleObject" Target="../embeddings/oleObject116.bin"/><Relationship Id="rId19" Type="http://schemas.openxmlformats.org/officeDocument/2006/relationships/image" Target="../media/image142.emf"/><Relationship Id="rId4" Type="http://schemas.openxmlformats.org/officeDocument/2006/relationships/image" Target="../media/image135.emf"/><Relationship Id="rId9" Type="http://schemas.openxmlformats.org/officeDocument/2006/relationships/image" Target="../media/image137.emf"/><Relationship Id="rId14" Type="http://schemas.openxmlformats.org/officeDocument/2006/relationships/oleObject" Target="../embeddings/oleObject118.bin"/><Relationship Id="rId22" Type="http://schemas.openxmlformats.org/officeDocument/2006/relationships/oleObject" Target="../embeddings/oleObject122.bin"/></Relationships>
</file>

<file path=ppt/slides/_rels/slide18.xml.rels><?xml version="1.0" encoding="UTF-8" standalone="yes"?>
<Relationships xmlns="http://schemas.openxmlformats.org/package/2006/relationships"><Relationship Id="rId8" Type="http://schemas.openxmlformats.org/officeDocument/2006/relationships/image" Target="../media/image149.emf"/><Relationship Id="rId13" Type="http://schemas.openxmlformats.org/officeDocument/2006/relationships/oleObject" Target="../embeddings/oleObject129.bin"/><Relationship Id="rId18" Type="http://schemas.openxmlformats.org/officeDocument/2006/relationships/image" Target="../media/image154.emf"/><Relationship Id="rId26" Type="http://schemas.openxmlformats.org/officeDocument/2006/relationships/image" Target="../media/image158.emf"/><Relationship Id="rId3" Type="http://schemas.openxmlformats.org/officeDocument/2006/relationships/oleObject" Target="../embeddings/oleObject124.bin"/><Relationship Id="rId21" Type="http://schemas.openxmlformats.org/officeDocument/2006/relationships/oleObject" Target="../embeddings/oleObject133.bin"/><Relationship Id="rId34" Type="http://schemas.openxmlformats.org/officeDocument/2006/relationships/image" Target="../media/image162.emf"/><Relationship Id="rId7" Type="http://schemas.openxmlformats.org/officeDocument/2006/relationships/oleObject" Target="../embeddings/oleObject126.bin"/><Relationship Id="rId12" Type="http://schemas.openxmlformats.org/officeDocument/2006/relationships/image" Target="../media/image151.emf"/><Relationship Id="rId17" Type="http://schemas.openxmlformats.org/officeDocument/2006/relationships/oleObject" Target="../embeddings/oleObject131.bin"/><Relationship Id="rId25" Type="http://schemas.openxmlformats.org/officeDocument/2006/relationships/oleObject" Target="../embeddings/oleObject135.bin"/><Relationship Id="rId33" Type="http://schemas.openxmlformats.org/officeDocument/2006/relationships/oleObject" Target="../embeddings/oleObject139.bin"/><Relationship Id="rId2" Type="http://schemas.openxmlformats.org/officeDocument/2006/relationships/slideLayout" Target="../slideLayouts/slideLayout2.xml"/><Relationship Id="rId16" Type="http://schemas.openxmlformats.org/officeDocument/2006/relationships/image" Target="../media/image153.emf"/><Relationship Id="rId20" Type="http://schemas.openxmlformats.org/officeDocument/2006/relationships/image" Target="../media/image155.emf"/><Relationship Id="rId29" Type="http://schemas.openxmlformats.org/officeDocument/2006/relationships/oleObject" Target="../embeddings/oleObject137.bin"/><Relationship Id="rId1" Type="http://schemas.openxmlformats.org/officeDocument/2006/relationships/vmlDrawing" Target="../drawings/vmlDrawing12.vml"/><Relationship Id="rId6" Type="http://schemas.openxmlformats.org/officeDocument/2006/relationships/image" Target="../media/image148.emf"/><Relationship Id="rId11" Type="http://schemas.openxmlformats.org/officeDocument/2006/relationships/oleObject" Target="../embeddings/oleObject128.bin"/><Relationship Id="rId24" Type="http://schemas.openxmlformats.org/officeDocument/2006/relationships/image" Target="../media/image157.emf"/><Relationship Id="rId32" Type="http://schemas.openxmlformats.org/officeDocument/2006/relationships/image" Target="../media/image161.emf"/><Relationship Id="rId5" Type="http://schemas.openxmlformats.org/officeDocument/2006/relationships/oleObject" Target="../embeddings/oleObject125.bin"/><Relationship Id="rId15" Type="http://schemas.openxmlformats.org/officeDocument/2006/relationships/oleObject" Target="../embeddings/oleObject130.bin"/><Relationship Id="rId23" Type="http://schemas.openxmlformats.org/officeDocument/2006/relationships/oleObject" Target="../embeddings/oleObject134.bin"/><Relationship Id="rId28" Type="http://schemas.openxmlformats.org/officeDocument/2006/relationships/image" Target="../media/image159.emf"/><Relationship Id="rId10" Type="http://schemas.openxmlformats.org/officeDocument/2006/relationships/image" Target="../media/image150.emf"/><Relationship Id="rId19" Type="http://schemas.openxmlformats.org/officeDocument/2006/relationships/oleObject" Target="../embeddings/oleObject132.bin"/><Relationship Id="rId31" Type="http://schemas.openxmlformats.org/officeDocument/2006/relationships/oleObject" Target="../embeddings/oleObject138.bin"/><Relationship Id="rId4" Type="http://schemas.openxmlformats.org/officeDocument/2006/relationships/image" Target="../media/image147.emf"/><Relationship Id="rId9" Type="http://schemas.openxmlformats.org/officeDocument/2006/relationships/oleObject" Target="../embeddings/oleObject127.bin"/><Relationship Id="rId14" Type="http://schemas.openxmlformats.org/officeDocument/2006/relationships/image" Target="../media/image152.emf"/><Relationship Id="rId22" Type="http://schemas.openxmlformats.org/officeDocument/2006/relationships/image" Target="../media/image156.emf"/><Relationship Id="rId27" Type="http://schemas.openxmlformats.org/officeDocument/2006/relationships/oleObject" Target="../embeddings/oleObject136.bin"/><Relationship Id="rId30" Type="http://schemas.openxmlformats.org/officeDocument/2006/relationships/image" Target="../media/image160.emf"/></Relationships>
</file>

<file path=ppt/slides/_rels/slide19.xml.rels><?xml version="1.0" encoding="UTF-8" standalone="yes"?>
<Relationships xmlns="http://schemas.openxmlformats.org/package/2006/relationships"><Relationship Id="rId8" Type="http://schemas.openxmlformats.org/officeDocument/2006/relationships/image" Target="../media/image165.emf"/><Relationship Id="rId13" Type="http://schemas.openxmlformats.org/officeDocument/2006/relationships/oleObject" Target="../embeddings/oleObject145.bin"/><Relationship Id="rId18" Type="http://schemas.openxmlformats.org/officeDocument/2006/relationships/image" Target="../media/image170.emf"/><Relationship Id="rId26" Type="http://schemas.openxmlformats.org/officeDocument/2006/relationships/image" Target="../media/image174.emf"/><Relationship Id="rId3" Type="http://schemas.openxmlformats.org/officeDocument/2006/relationships/oleObject" Target="../embeddings/oleObject140.bin"/><Relationship Id="rId21" Type="http://schemas.openxmlformats.org/officeDocument/2006/relationships/oleObject" Target="../embeddings/oleObject149.bin"/><Relationship Id="rId34" Type="http://schemas.openxmlformats.org/officeDocument/2006/relationships/image" Target="../media/image178.emf"/><Relationship Id="rId7" Type="http://schemas.openxmlformats.org/officeDocument/2006/relationships/oleObject" Target="../embeddings/oleObject142.bin"/><Relationship Id="rId12" Type="http://schemas.openxmlformats.org/officeDocument/2006/relationships/image" Target="../media/image167.emf"/><Relationship Id="rId17" Type="http://schemas.openxmlformats.org/officeDocument/2006/relationships/oleObject" Target="../embeddings/oleObject147.bin"/><Relationship Id="rId25" Type="http://schemas.openxmlformats.org/officeDocument/2006/relationships/oleObject" Target="../embeddings/oleObject151.bin"/><Relationship Id="rId33" Type="http://schemas.openxmlformats.org/officeDocument/2006/relationships/oleObject" Target="../embeddings/oleObject155.bin"/><Relationship Id="rId2" Type="http://schemas.openxmlformats.org/officeDocument/2006/relationships/slideLayout" Target="../slideLayouts/slideLayout2.xml"/><Relationship Id="rId16" Type="http://schemas.openxmlformats.org/officeDocument/2006/relationships/image" Target="../media/image169.emf"/><Relationship Id="rId20" Type="http://schemas.openxmlformats.org/officeDocument/2006/relationships/image" Target="../media/image171.emf"/><Relationship Id="rId29" Type="http://schemas.openxmlformats.org/officeDocument/2006/relationships/oleObject" Target="../embeddings/oleObject153.bin"/><Relationship Id="rId1" Type="http://schemas.openxmlformats.org/officeDocument/2006/relationships/vmlDrawing" Target="../drawings/vmlDrawing13.vml"/><Relationship Id="rId6" Type="http://schemas.openxmlformats.org/officeDocument/2006/relationships/image" Target="../media/image164.emf"/><Relationship Id="rId11" Type="http://schemas.openxmlformats.org/officeDocument/2006/relationships/oleObject" Target="../embeddings/oleObject144.bin"/><Relationship Id="rId24" Type="http://schemas.openxmlformats.org/officeDocument/2006/relationships/image" Target="../media/image173.emf"/><Relationship Id="rId32" Type="http://schemas.openxmlformats.org/officeDocument/2006/relationships/image" Target="../media/image177.emf"/><Relationship Id="rId5" Type="http://schemas.openxmlformats.org/officeDocument/2006/relationships/oleObject" Target="../embeddings/oleObject141.bin"/><Relationship Id="rId15" Type="http://schemas.openxmlformats.org/officeDocument/2006/relationships/oleObject" Target="../embeddings/oleObject146.bin"/><Relationship Id="rId23" Type="http://schemas.openxmlformats.org/officeDocument/2006/relationships/oleObject" Target="../embeddings/oleObject150.bin"/><Relationship Id="rId28" Type="http://schemas.openxmlformats.org/officeDocument/2006/relationships/image" Target="../media/image175.emf"/><Relationship Id="rId10" Type="http://schemas.openxmlformats.org/officeDocument/2006/relationships/image" Target="../media/image166.emf"/><Relationship Id="rId19" Type="http://schemas.openxmlformats.org/officeDocument/2006/relationships/oleObject" Target="../embeddings/oleObject148.bin"/><Relationship Id="rId31" Type="http://schemas.openxmlformats.org/officeDocument/2006/relationships/oleObject" Target="../embeddings/oleObject154.bin"/><Relationship Id="rId4" Type="http://schemas.openxmlformats.org/officeDocument/2006/relationships/image" Target="../media/image163.emf"/><Relationship Id="rId9" Type="http://schemas.openxmlformats.org/officeDocument/2006/relationships/oleObject" Target="../embeddings/oleObject143.bin"/><Relationship Id="rId14" Type="http://schemas.openxmlformats.org/officeDocument/2006/relationships/image" Target="../media/image168.emf"/><Relationship Id="rId22" Type="http://schemas.openxmlformats.org/officeDocument/2006/relationships/image" Target="../media/image172.emf"/><Relationship Id="rId27" Type="http://schemas.openxmlformats.org/officeDocument/2006/relationships/oleObject" Target="../embeddings/oleObject152.bin"/><Relationship Id="rId30" Type="http://schemas.openxmlformats.org/officeDocument/2006/relationships/image" Target="../media/image176.emf"/></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oleObject" Target="../embeddings/oleObject161.bin"/><Relationship Id="rId3" Type="http://schemas.openxmlformats.org/officeDocument/2006/relationships/oleObject" Target="../embeddings/oleObject156.bin"/><Relationship Id="rId7" Type="http://schemas.openxmlformats.org/officeDocument/2006/relationships/oleObject" Target="../embeddings/oleObject158.bin"/><Relationship Id="rId12" Type="http://schemas.openxmlformats.org/officeDocument/2006/relationships/image" Target="../media/image183.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80.emf"/><Relationship Id="rId11" Type="http://schemas.openxmlformats.org/officeDocument/2006/relationships/oleObject" Target="../embeddings/oleObject160.bin"/><Relationship Id="rId5" Type="http://schemas.openxmlformats.org/officeDocument/2006/relationships/oleObject" Target="../embeddings/oleObject157.bin"/><Relationship Id="rId15" Type="http://schemas.openxmlformats.org/officeDocument/2006/relationships/image" Target="../media/image185.png"/><Relationship Id="rId10" Type="http://schemas.openxmlformats.org/officeDocument/2006/relationships/image" Target="../media/image182.emf"/><Relationship Id="rId4" Type="http://schemas.openxmlformats.org/officeDocument/2006/relationships/image" Target="../media/image179.emf"/><Relationship Id="rId9" Type="http://schemas.openxmlformats.org/officeDocument/2006/relationships/oleObject" Target="../embeddings/oleObject159.bin"/><Relationship Id="rId14" Type="http://schemas.openxmlformats.org/officeDocument/2006/relationships/image" Target="../media/image184.emf"/></Relationships>
</file>

<file path=ppt/slides/_rels/slide21.xml.rels><?xml version="1.0" encoding="UTF-8" standalone="yes"?>
<Relationships xmlns="http://schemas.openxmlformats.org/package/2006/relationships"><Relationship Id="rId8" Type="http://schemas.openxmlformats.org/officeDocument/2006/relationships/image" Target="../media/image188.emf"/><Relationship Id="rId13" Type="http://schemas.openxmlformats.org/officeDocument/2006/relationships/oleObject" Target="../embeddings/oleObject167.bin"/><Relationship Id="rId3" Type="http://schemas.openxmlformats.org/officeDocument/2006/relationships/oleObject" Target="../embeddings/oleObject162.bin"/><Relationship Id="rId7" Type="http://schemas.openxmlformats.org/officeDocument/2006/relationships/oleObject" Target="../embeddings/oleObject164.bin"/><Relationship Id="rId12" Type="http://schemas.openxmlformats.org/officeDocument/2006/relationships/image" Target="../media/image190.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87.emf"/><Relationship Id="rId11" Type="http://schemas.openxmlformats.org/officeDocument/2006/relationships/oleObject" Target="../embeddings/oleObject166.bin"/><Relationship Id="rId5" Type="http://schemas.openxmlformats.org/officeDocument/2006/relationships/oleObject" Target="../embeddings/oleObject163.bin"/><Relationship Id="rId10" Type="http://schemas.openxmlformats.org/officeDocument/2006/relationships/image" Target="../media/image189.emf"/><Relationship Id="rId4" Type="http://schemas.openxmlformats.org/officeDocument/2006/relationships/image" Target="../media/image186.emf"/><Relationship Id="rId9" Type="http://schemas.openxmlformats.org/officeDocument/2006/relationships/oleObject" Target="../embeddings/oleObject165.bin"/><Relationship Id="rId14" Type="http://schemas.openxmlformats.org/officeDocument/2006/relationships/image" Target="../media/image191.emf"/></Relationships>
</file>

<file path=ppt/slides/_rels/slide22.xml.rels><?xml version="1.0" encoding="UTF-8" standalone="yes"?>
<Relationships xmlns="http://schemas.openxmlformats.org/package/2006/relationships"><Relationship Id="rId8" Type="http://schemas.openxmlformats.org/officeDocument/2006/relationships/image" Target="../media/image194.emf"/><Relationship Id="rId13" Type="http://schemas.openxmlformats.org/officeDocument/2006/relationships/oleObject" Target="../embeddings/oleObject173.bin"/><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196.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93.emf"/><Relationship Id="rId11" Type="http://schemas.openxmlformats.org/officeDocument/2006/relationships/oleObject" Target="../embeddings/oleObject172.bin"/><Relationship Id="rId5" Type="http://schemas.openxmlformats.org/officeDocument/2006/relationships/oleObject" Target="../embeddings/oleObject169.bin"/><Relationship Id="rId10" Type="http://schemas.openxmlformats.org/officeDocument/2006/relationships/image" Target="../media/image195.emf"/><Relationship Id="rId4" Type="http://schemas.openxmlformats.org/officeDocument/2006/relationships/image" Target="../media/image192.emf"/><Relationship Id="rId9" Type="http://schemas.openxmlformats.org/officeDocument/2006/relationships/oleObject" Target="../embeddings/oleObject171.bin"/><Relationship Id="rId14" Type="http://schemas.openxmlformats.org/officeDocument/2006/relationships/image" Target="../media/image197.emf"/></Relationships>
</file>

<file path=ppt/slides/_rels/slide23.xml.rels><?xml version="1.0" encoding="UTF-8" standalone="yes"?>
<Relationships xmlns="http://schemas.openxmlformats.org/package/2006/relationships"><Relationship Id="rId13" Type="http://schemas.openxmlformats.org/officeDocument/2006/relationships/oleObject" Target="../embeddings/oleObject179.bin"/><Relationship Id="rId18" Type="http://schemas.openxmlformats.org/officeDocument/2006/relationships/image" Target="../media/image205.emf"/><Relationship Id="rId26" Type="http://schemas.openxmlformats.org/officeDocument/2006/relationships/image" Target="../media/image209.emf"/><Relationship Id="rId39" Type="http://schemas.openxmlformats.org/officeDocument/2006/relationships/oleObject" Target="../embeddings/oleObject192.bin"/><Relationship Id="rId3" Type="http://schemas.openxmlformats.org/officeDocument/2006/relationships/oleObject" Target="../embeddings/oleObject174.bin"/><Relationship Id="rId21" Type="http://schemas.openxmlformats.org/officeDocument/2006/relationships/oleObject" Target="../embeddings/oleObject183.bin"/><Relationship Id="rId34" Type="http://schemas.openxmlformats.org/officeDocument/2006/relationships/image" Target="../media/image213.emf"/><Relationship Id="rId42" Type="http://schemas.openxmlformats.org/officeDocument/2006/relationships/image" Target="../media/image217.emf"/><Relationship Id="rId47" Type="http://schemas.openxmlformats.org/officeDocument/2006/relationships/oleObject" Target="../embeddings/oleObject196.bin"/><Relationship Id="rId50" Type="http://schemas.openxmlformats.org/officeDocument/2006/relationships/image" Target="../media/image221.emf"/><Relationship Id="rId7" Type="http://schemas.openxmlformats.org/officeDocument/2006/relationships/oleObject" Target="../embeddings/oleObject176.bin"/><Relationship Id="rId12" Type="http://schemas.openxmlformats.org/officeDocument/2006/relationships/image" Target="../media/image202.emf"/><Relationship Id="rId17" Type="http://schemas.openxmlformats.org/officeDocument/2006/relationships/oleObject" Target="../embeddings/oleObject181.bin"/><Relationship Id="rId25" Type="http://schemas.openxmlformats.org/officeDocument/2006/relationships/oleObject" Target="../embeddings/oleObject185.bin"/><Relationship Id="rId33" Type="http://schemas.openxmlformats.org/officeDocument/2006/relationships/oleObject" Target="../embeddings/oleObject189.bin"/><Relationship Id="rId38" Type="http://schemas.openxmlformats.org/officeDocument/2006/relationships/image" Target="../media/image215.emf"/><Relationship Id="rId46" Type="http://schemas.openxmlformats.org/officeDocument/2006/relationships/image" Target="../media/image219.emf"/><Relationship Id="rId2" Type="http://schemas.openxmlformats.org/officeDocument/2006/relationships/slideLayout" Target="../slideLayouts/slideLayout2.xml"/><Relationship Id="rId16" Type="http://schemas.openxmlformats.org/officeDocument/2006/relationships/image" Target="../media/image204.emf"/><Relationship Id="rId20" Type="http://schemas.openxmlformats.org/officeDocument/2006/relationships/image" Target="../media/image206.emf"/><Relationship Id="rId29" Type="http://schemas.openxmlformats.org/officeDocument/2006/relationships/oleObject" Target="../embeddings/oleObject187.bin"/><Relationship Id="rId41" Type="http://schemas.openxmlformats.org/officeDocument/2006/relationships/oleObject" Target="../embeddings/oleObject193.bin"/><Relationship Id="rId54" Type="http://schemas.openxmlformats.org/officeDocument/2006/relationships/image" Target="../media/image223.emf"/><Relationship Id="rId1" Type="http://schemas.openxmlformats.org/officeDocument/2006/relationships/vmlDrawing" Target="../drawings/vmlDrawing17.vml"/><Relationship Id="rId6" Type="http://schemas.openxmlformats.org/officeDocument/2006/relationships/image" Target="../media/image199.emf"/><Relationship Id="rId11" Type="http://schemas.openxmlformats.org/officeDocument/2006/relationships/oleObject" Target="../embeddings/oleObject178.bin"/><Relationship Id="rId24" Type="http://schemas.openxmlformats.org/officeDocument/2006/relationships/image" Target="../media/image208.emf"/><Relationship Id="rId32" Type="http://schemas.openxmlformats.org/officeDocument/2006/relationships/image" Target="../media/image212.emf"/><Relationship Id="rId37" Type="http://schemas.openxmlformats.org/officeDocument/2006/relationships/oleObject" Target="../embeddings/oleObject191.bin"/><Relationship Id="rId40" Type="http://schemas.openxmlformats.org/officeDocument/2006/relationships/image" Target="../media/image216.emf"/><Relationship Id="rId45" Type="http://schemas.openxmlformats.org/officeDocument/2006/relationships/oleObject" Target="../embeddings/oleObject195.bin"/><Relationship Id="rId53" Type="http://schemas.openxmlformats.org/officeDocument/2006/relationships/oleObject" Target="../embeddings/oleObject199.bin"/><Relationship Id="rId5" Type="http://schemas.openxmlformats.org/officeDocument/2006/relationships/oleObject" Target="../embeddings/oleObject175.bin"/><Relationship Id="rId15" Type="http://schemas.openxmlformats.org/officeDocument/2006/relationships/oleObject" Target="../embeddings/oleObject180.bin"/><Relationship Id="rId23" Type="http://schemas.openxmlformats.org/officeDocument/2006/relationships/oleObject" Target="../embeddings/oleObject184.bin"/><Relationship Id="rId28" Type="http://schemas.openxmlformats.org/officeDocument/2006/relationships/image" Target="../media/image210.emf"/><Relationship Id="rId36" Type="http://schemas.openxmlformats.org/officeDocument/2006/relationships/image" Target="../media/image214.emf"/><Relationship Id="rId49" Type="http://schemas.openxmlformats.org/officeDocument/2006/relationships/oleObject" Target="../embeddings/oleObject197.bin"/><Relationship Id="rId10" Type="http://schemas.openxmlformats.org/officeDocument/2006/relationships/image" Target="../media/image201.emf"/><Relationship Id="rId19" Type="http://schemas.openxmlformats.org/officeDocument/2006/relationships/oleObject" Target="../embeddings/oleObject182.bin"/><Relationship Id="rId31" Type="http://schemas.openxmlformats.org/officeDocument/2006/relationships/oleObject" Target="../embeddings/oleObject188.bin"/><Relationship Id="rId44" Type="http://schemas.openxmlformats.org/officeDocument/2006/relationships/image" Target="../media/image218.emf"/><Relationship Id="rId52" Type="http://schemas.openxmlformats.org/officeDocument/2006/relationships/image" Target="../media/image222.emf"/><Relationship Id="rId4" Type="http://schemas.openxmlformats.org/officeDocument/2006/relationships/image" Target="../media/image198.emf"/><Relationship Id="rId9" Type="http://schemas.openxmlformats.org/officeDocument/2006/relationships/oleObject" Target="../embeddings/oleObject177.bin"/><Relationship Id="rId14" Type="http://schemas.openxmlformats.org/officeDocument/2006/relationships/image" Target="../media/image203.emf"/><Relationship Id="rId22" Type="http://schemas.openxmlformats.org/officeDocument/2006/relationships/image" Target="../media/image207.emf"/><Relationship Id="rId27" Type="http://schemas.openxmlformats.org/officeDocument/2006/relationships/oleObject" Target="../embeddings/oleObject186.bin"/><Relationship Id="rId30" Type="http://schemas.openxmlformats.org/officeDocument/2006/relationships/image" Target="../media/image211.emf"/><Relationship Id="rId35" Type="http://schemas.openxmlformats.org/officeDocument/2006/relationships/oleObject" Target="../embeddings/oleObject190.bin"/><Relationship Id="rId43" Type="http://schemas.openxmlformats.org/officeDocument/2006/relationships/oleObject" Target="../embeddings/oleObject194.bin"/><Relationship Id="rId48" Type="http://schemas.openxmlformats.org/officeDocument/2006/relationships/image" Target="../media/image220.emf"/><Relationship Id="rId8" Type="http://schemas.openxmlformats.org/officeDocument/2006/relationships/image" Target="../media/image200.emf"/><Relationship Id="rId51" Type="http://schemas.openxmlformats.org/officeDocument/2006/relationships/oleObject" Target="../embeddings/oleObject198.bin"/></Relationships>
</file>

<file path=ppt/slides/_rels/slide24.xml.rels><?xml version="1.0" encoding="UTF-8" standalone="yes"?>
<Relationships xmlns="http://schemas.openxmlformats.org/package/2006/relationships"><Relationship Id="rId8" Type="http://schemas.openxmlformats.org/officeDocument/2006/relationships/image" Target="../media/image226.emf"/><Relationship Id="rId3" Type="http://schemas.openxmlformats.org/officeDocument/2006/relationships/oleObject" Target="../embeddings/oleObject200.bin"/><Relationship Id="rId7" Type="http://schemas.openxmlformats.org/officeDocument/2006/relationships/oleObject" Target="../embeddings/oleObject202.bin"/><Relationship Id="rId12" Type="http://schemas.openxmlformats.org/officeDocument/2006/relationships/image" Target="../media/image228.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25.emf"/><Relationship Id="rId11" Type="http://schemas.openxmlformats.org/officeDocument/2006/relationships/oleObject" Target="../embeddings/oleObject204.bin"/><Relationship Id="rId5" Type="http://schemas.openxmlformats.org/officeDocument/2006/relationships/oleObject" Target="../embeddings/oleObject201.bin"/><Relationship Id="rId10" Type="http://schemas.openxmlformats.org/officeDocument/2006/relationships/image" Target="../media/image227.emf"/><Relationship Id="rId4" Type="http://schemas.openxmlformats.org/officeDocument/2006/relationships/image" Target="../media/image224.emf"/><Relationship Id="rId9" Type="http://schemas.openxmlformats.org/officeDocument/2006/relationships/oleObject" Target="../embeddings/oleObject203.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07.bin"/><Relationship Id="rId13" Type="http://schemas.openxmlformats.org/officeDocument/2006/relationships/image" Target="../media/image233.emf"/><Relationship Id="rId18" Type="http://schemas.openxmlformats.org/officeDocument/2006/relationships/oleObject" Target="../embeddings/oleObject212.bin"/><Relationship Id="rId26" Type="http://schemas.openxmlformats.org/officeDocument/2006/relationships/oleObject" Target="../embeddings/oleObject216.bin"/><Relationship Id="rId3" Type="http://schemas.openxmlformats.org/officeDocument/2006/relationships/image" Target="../media/image241.jpeg"/><Relationship Id="rId21" Type="http://schemas.openxmlformats.org/officeDocument/2006/relationships/image" Target="../media/image237.wmf"/><Relationship Id="rId7" Type="http://schemas.openxmlformats.org/officeDocument/2006/relationships/image" Target="../media/image230.wmf"/><Relationship Id="rId12" Type="http://schemas.openxmlformats.org/officeDocument/2006/relationships/oleObject" Target="../embeddings/oleObject209.bin"/><Relationship Id="rId17" Type="http://schemas.openxmlformats.org/officeDocument/2006/relationships/image" Target="../media/image235.wmf"/><Relationship Id="rId25" Type="http://schemas.openxmlformats.org/officeDocument/2006/relationships/image" Target="../media/image239.wmf"/><Relationship Id="rId2" Type="http://schemas.openxmlformats.org/officeDocument/2006/relationships/slideLayout" Target="../slideLayouts/slideLayout2.xml"/><Relationship Id="rId16" Type="http://schemas.openxmlformats.org/officeDocument/2006/relationships/oleObject" Target="../embeddings/oleObject211.bin"/><Relationship Id="rId20" Type="http://schemas.openxmlformats.org/officeDocument/2006/relationships/oleObject" Target="../embeddings/oleObject213.bin"/><Relationship Id="rId29" Type="http://schemas.openxmlformats.org/officeDocument/2006/relationships/image" Target="../media/image242.emf"/><Relationship Id="rId1" Type="http://schemas.openxmlformats.org/officeDocument/2006/relationships/vmlDrawing" Target="../drawings/vmlDrawing19.vml"/><Relationship Id="rId6" Type="http://schemas.openxmlformats.org/officeDocument/2006/relationships/oleObject" Target="../embeddings/oleObject206.bin"/><Relationship Id="rId11" Type="http://schemas.openxmlformats.org/officeDocument/2006/relationships/image" Target="../media/image232.wmf"/><Relationship Id="rId24" Type="http://schemas.openxmlformats.org/officeDocument/2006/relationships/oleObject" Target="../embeddings/oleObject215.bin"/><Relationship Id="rId5" Type="http://schemas.openxmlformats.org/officeDocument/2006/relationships/image" Target="../media/image229.wmf"/><Relationship Id="rId15" Type="http://schemas.openxmlformats.org/officeDocument/2006/relationships/image" Target="../media/image234.emf"/><Relationship Id="rId23" Type="http://schemas.openxmlformats.org/officeDocument/2006/relationships/image" Target="../media/image238.wmf"/><Relationship Id="rId28" Type="http://schemas.openxmlformats.org/officeDocument/2006/relationships/oleObject" Target="../embeddings/oleObject217.bin"/><Relationship Id="rId10" Type="http://schemas.openxmlformats.org/officeDocument/2006/relationships/oleObject" Target="../embeddings/oleObject208.bin"/><Relationship Id="rId19" Type="http://schemas.openxmlformats.org/officeDocument/2006/relationships/image" Target="../media/image236.wmf"/><Relationship Id="rId31" Type="http://schemas.openxmlformats.org/officeDocument/2006/relationships/image" Target="../media/image243.emf"/><Relationship Id="rId4" Type="http://schemas.openxmlformats.org/officeDocument/2006/relationships/oleObject" Target="../embeddings/oleObject205.bin"/><Relationship Id="rId9" Type="http://schemas.openxmlformats.org/officeDocument/2006/relationships/image" Target="../media/image231.wmf"/><Relationship Id="rId14" Type="http://schemas.openxmlformats.org/officeDocument/2006/relationships/oleObject" Target="../embeddings/oleObject210.bin"/><Relationship Id="rId22" Type="http://schemas.openxmlformats.org/officeDocument/2006/relationships/oleObject" Target="../embeddings/oleObject214.bin"/><Relationship Id="rId27" Type="http://schemas.openxmlformats.org/officeDocument/2006/relationships/image" Target="../media/image240.wmf"/><Relationship Id="rId30" Type="http://schemas.openxmlformats.org/officeDocument/2006/relationships/oleObject" Target="../embeddings/oleObject218.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21.bin"/><Relationship Id="rId13" Type="http://schemas.openxmlformats.org/officeDocument/2006/relationships/image" Target="../media/image248.wmf"/><Relationship Id="rId18" Type="http://schemas.openxmlformats.org/officeDocument/2006/relationships/oleObject" Target="../embeddings/oleObject226.bin"/><Relationship Id="rId26" Type="http://schemas.openxmlformats.org/officeDocument/2006/relationships/oleObject" Target="../embeddings/oleObject230.bin"/><Relationship Id="rId3" Type="http://schemas.openxmlformats.org/officeDocument/2006/relationships/oleObject" Target="../embeddings/oleObject219.bin"/><Relationship Id="rId21" Type="http://schemas.openxmlformats.org/officeDocument/2006/relationships/image" Target="../media/image253.emf"/><Relationship Id="rId7" Type="http://schemas.openxmlformats.org/officeDocument/2006/relationships/image" Target="../media/image252.jpeg"/><Relationship Id="rId12" Type="http://schemas.openxmlformats.org/officeDocument/2006/relationships/oleObject" Target="../embeddings/oleObject223.bin"/><Relationship Id="rId17" Type="http://schemas.openxmlformats.org/officeDocument/2006/relationships/image" Target="../media/image250.wmf"/><Relationship Id="rId25" Type="http://schemas.openxmlformats.org/officeDocument/2006/relationships/image" Target="../media/image255.wmf"/><Relationship Id="rId2" Type="http://schemas.openxmlformats.org/officeDocument/2006/relationships/slideLayout" Target="../slideLayouts/slideLayout2.xml"/><Relationship Id="rId16" Type="http://schemas.openxmlformats.org/officeDocument/2006/relationships/oleObject" Target="../embeddings/oleObject225.bin"/><Relationship Id="rId20" Type="http://schemas.openxmlformats.org/officeDocument/2006/relationships/oleObject" Target="../embeddings/oleObject227.bin"/><Relationship Id="rId1" Type="http://schemas.openxmlformats.org/officeDocument/2006/relationships/vmlDrawing" Target="../drawings/vmlDrawing20.vml"/><Relationship Id="rId6" Type="http://schemas.openxmlformats.org/officeDocument/2006/relationships/image" Target="../media/image245.wmf"/><Relationship Id="rId11" Type="http://schemas.openxmlformats.org/officeDocument/2006/relationships/image" Target="../media/image247.emf"/><Relationship Id="rId24" Type="http://schemas.openxmlformats.org/officeDocument/2006/relationships/oleObject" Target="../embeddings/oleObject229.bin"/><Relationship Id="rId5" Type="http://schemas.openxmlformats.org/officeDocument/2006/relationships/oleObject" Target="../embeddings/oleObject220.bin"/><Relationship Id="rId15" Type="http://schemas.openxmlformats.org/officeDocument/2006/relationships/image" Target="../media/image249.wmf"/><Relationship Id="rId23" Type="http://schemas.openxmlformats.org/officeDocument/2006/relationships/image" Target="../media/image254.wmf"/><Relationship Id="rId10" Type="http://schemas.openxmlformats.org/officeDocument/2006/relationships/oleObject" Target="../embeddings/oleObject222.bin"/><Relationship Id="rId19" Type="http://schemas.openxmlformats.org/officeDocument/2006/relationships/image" Target="../media/image251.emf"/><Relationship Id="rId4" Type="http://schemas.openxmlformats.org/officeDocument/2006/relationships/image" Target="../media/image244.wmf"/><Relationship Id="rId9" Type="http://schemas.openxmlformats.org/officeDocument/2006/relationships/image" Target="../media/image246.wmf"/><Relationship Id="rId14" Type="http://schemas.openxmlformats.org/officeDocument/2006/relationships/oleObject" Target="../embeddings/oleObject224.bin"/><Relationship Id="rId22" Type="http://schemas.openxmlformats.org/officeDocument/2006/relationships/oleObject" Target="../embeddings/oleObject228.bin"/><Relationship Id="rId27" Type="http://schemas.openxmlformats.org/officeDocument/2006/relationships/image" Target="../media/image256.wmf"/></Relationships>
</file>

<file path=ppt/slides/_rels/slide27.xml.rels><?xml version="1.0" encoding="UTF-8" standalone="yes"?>
<Relationships xmlns="http://schemas.openxmlformats.org/package/2006/relationships"><Relationship Id="rId8" Type="http://schemas.openxmlformats.org/officeDocument/2006/relationships/image" Target="../media/image259.emf"/><Relationship Id="rId3" Type="http://schemas.openxmlformats.org/officeDocument/2006/relationships/oleObject" Target="../embeddings/oleObject231.bin"/><Relationship Id="rId7" Type="http://schemas.openxmlformats.org/officeDocument/2006/relationships/oleObject" Target="../embeddings/oleObject233.bin"/><Relationship Id="rId12" Type="http://schemas.openxmlformats.org/officeDocument/2006/relationships/image" Target="../media/image261.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58.emf"/><Relationship Id="rId11" Type="http://schemas.openxmlformats.org/officeDocument/2006/relationships/oleObject" Target="../embeddings/oleObject235.bin"/><Relationship Id="rId5" Type="http://schemas.openxmlformats.org/officeDocument/2006/relationships/oleObject" Target="../embeddings/oleObject232.bin"/><Relationship Id="rId10" Type="http://schemas.openxmlformats.org/officeDocument/2006/relationships/image" Target="../media/image260.emf"/><Relationship Id="rId4" Type="http://schemas.openxmlformats.org/officeDocument/2006/relationships/image" Target="../media/image257.emf"/><Relationship Id="rId9" Type="http://schemas.openxmlformats.org/officeDocument/2006/relationships/oleObject" Target="../embeddings/oleObject234.bin"/></Relationships>
</file>

<file path=ppt/slides/_rels/slide28.xml.rels><?xml version="1.0" encoding="UTF-8" standalone="yes"?>
<Relationships xmlns="http://schemas.openxmlformats.org/package/2006/relationships"><Relationship Id="rId8" Type="http://schemas.openxmlformats.org/officeDocument/2006/relationships/image" Target="../media/image264.emf"/><Relationship Id="rId3" Type="http://schemas.openxmlformats.org/officeDocument/2006/relationships/oleObject" Target="../embeddings/oleObject236.bin"/><Relationship Id="rId7" Type="http://schemas.openxmlformats.org/officeDocument/2006/relationships/oleObject" Target="../embeddings/oleObject238.bin"/><Relationship Id="rId12" Type="http://schemas.openxmlformats.org/officeDocument/2006/relationships/image" Target="../media/image266.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63.emf"/><Relationship Id="rId11" Type="http://schemas.openxmlformats.org/officeDocument/2006/relationships/oleObject" Target="../embeddings/oleObject240.bin"/><Relationship Id="rId5" Type="http://schemas.openxmlformats.org/officeDocument/2006/relationships/oleObject" Target="../embeddings/oleObject237.bin"/><Relationship Id="rId10" Type="http://schemas.openxmlformats.org/officeDocument/2006/relationships/image" Target="../media/image265.emf"/><Relationship Id="rId4" Type="http://schemas.openxmlformats.org/officeDocument/2006/relationships/image" Target="../media/image262.emf"/><Relationship Id="rId9" Type="http://schemas.openxmlformats.org/officeDocument/2006/relationships/oleObject" Target="../embeddings/oleObject239.bin"/></Relationships>
</file>

<file path=ppt/slides/_rels/slide29.xml.rels><?xml version="1.0" encoding="UTF-8" standalone="yes"?>
<Relationships xmlns="http://schemas.openxmlformats.org/package/2006/relationships"><Relationship Id="rId8" Type="http://schemas.openxmlformats.org/officeDocument/2006/relationships/image" Target="../media/image269.emf"/><Relationship Id="rId13" Type="http://schemas.openxmlformats.org/officeDocument/2006/relationships/oleObject" Target="../embeddings/oleObject246.bin"/><Relationship Id="rId18" Type="http://schemas.openxmlformats.org/officeDocument/2006/relationships/image" Target="../media/image274.emf"/><Relationship Id="rId3" Type="http://schemas.openxmlformats.org/officeDocument/2006/relationships/oleObject" Target="../embeddings/oleObject241.bin"/><Relationship Id="rId21" Type="http://schemas.openxmlformats.org/officeDocument/2006/relationships/oleObject" Target="../embeddings/oleObject250.bin"/><Relationship Id="rId7" Type="http://schemas.openxmlformats.org/officeDocument/2006/relationships/oleObject" Target="../embeddings/oleObject243.bin"/><Relationship Id="rId12" Type="http://schemas.openxmlformats.org/officeDocument/2006/relationships/image" Target="../media/image271.emf"/><Relationship Id="rId17" Type="http://schemas.openxmlformats.org/officeDocument/2006/relationships/oleObject" Target="../embeddings/oleObject248.bin"/><Relationship Id="rId2" Type="http://schemas.openxmlformats.org/officeDocument/2006/relationships/slideLayout" Target="../slideLayouts/slideLayout2.xml"/><Relationship Id="rId16" Type="http://schemas.openxmlformats.org/officeDocument/2006/relationships/image" Target="../media/image273.emf"/><Relationship Id="rId20" Type="http://schemas.openxmlformats.org/officeDocument/2006/relationships/image" Target="../media/image275.emf"/><Relationship Id="rId1" Type="http://schemas.openxmlformats.org/officeDocument/2006/relationships/vmlDrawing" Target="../drawings/vmlDrawing23.vml"/><Relationship Id="rId6" Type="http://schemas.openxmlformats.org/officeDocument/2006/relationships/image" Target="../media/image268.wmf"/><Relationship Id="rId11" Type="http://schemas.openxmlformats.org/officeDocument/2006/relationships/oleObject" Target="../embeddings/oleObject245.bin"/><Relationship Id="rId5" Type="http://schemas.openxmlformats.org/officeDocument/2006/relationships/oleObject" Target="../embeddings/oleObject242.bin"/><Relationship Id="rId15" Type="http://schemas.openxmlformats.org/officeDocument/2006/relationships/oleObject" Target="../embeddings/oleObject247.bin"/><Relationship Id="rId10" Type="http://schemas.openxmlformats.org/officeDocument/2006/relationships/image" Target="../media/image270.emf"/><Relationship Id="rId19" Type="http://schemas.openxmlformats.org/officeDocument/2006/relationships/oleObject" Target="../embeddings/oleObject249.bin"/><Relationship Id="rId4" Type="http://schemas.openxmlformats.org/officeDocument/2006/relationships/image" Target="../media/image267.emf"/><Relationship Id="rId9" Type="http://schemas.openxmlformats.org/officeDocument/2006/relationships/oleObject" Target="../embeddings/oleObject244.bin"/><Relationship Id="rId14" Type="http://schemas.openxmlformats.org/officeDocument/2006/relationships/image" Target="../media/image272.emf"/><Relationship Id="rId22" Type="http://schemas.openxmlformats.org/officeDocument/2006/relationships/image" Target="../media/image276.emf"/></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oleObject" Target="../embeddings/oleObject13.bin"/><Relationship Id="rId18" Type="http://schemas.openxmlformats.org/officeDocument/2006/relationships/image" Target="../media/image17.emf"/><Relationship Id="rId26" Type="http://schemas.openxmlformats.org/officeDocument/2006/relationships/image" Target="../media/image21.emf"/><Relationship Id="rId3" Type="http://schemas.openxmlformats.org/officeDocument/2006/relationships/oleObject" Target="../embeddings/oleObject8.bin"/><Relationship Id="rId21" Type="http://schemas.openxmlformats.org/officeDocument/2006/relationships/oleObject" Target="../embeddings/oleObject17.bin"/><Relationship Id="rId7" Type="http://schemas.openxmlformats.org/officeDocument/2006/relationships/oleObject" Target="../embeddings/oleObject10.bin"/><Relationship Id="rId12" Type="http://schemas.openxmlformats.org/officeDocument/2006/relationships/image" Target="../media/image14.emf"/><Relationship Id="rId17" Type="http://schemas.openxmlformats.org/officeDocument/2006/relationships/oleObject" Target="../embeddings/oleObject15.bin"/><Relationship Id="rId25" Type="http://schemas.openxmlformats.org/officeDocument/2006/relationships/oleObject" Target="../embeddings/oleObject19.bin"/><Relationship Id="rId2" Type="http://schemas.openxmlformats.org/officeDocument/2006/relationships/slideLayout" Target="../slideLayouts/slideLayout2.xml"/><Relationship Id="rId16" Type="http://schemas.openxmlformats.org/officeDocument/2006/relationships/image" Target="../media/image16.emf"/><Relationship Id="rId20" Type="http://schemas.openxmlformats.org/officeDocument/2006/relationships/image" Target="../media/image18.emf"/><Relationship Id="rId1" Type="http://schemas.openxmlformats.org/officeDocument/2006/relationships/vmlDrawing" Target="../drawings/vmlDrawing2.vml"/><Relationship Id="rId6" Type="http://schemas.openxmlformats.org/officeDocument/2006/relationships/image" Target="../media/image11.emf"/><Relationship Id="rId11" Type="http://schemas.openxmlformats.org/officeDocument/2006/relationships/oleObject" Target="../embeddings/oleObject12.bin"/><Relationship Id="rId24" Type="http://schemas.openxmlformats.org/officeDocument/2006/relationships/image" Target="../media/image20.emf"/><Relationship Id="rId5" Type="http://schemas.openxmlformats.org/officeDocument/2006/relationships/oleObject" Target="../embeddings/oleObject9.bin"/><Relationship Id="rId15" Type="http://schemas.openxmlformats.org/officeDocument/2006/relationships/oleObject" Target="../embeddings/oleObject14.bin"/><Relationship Id="rId23" Type="http://schemas.openxmlformats.org/officeDocument/2006/relationships/oleObject" Target="../embeddings/oleObject18.bin"/><Relationship Id="rId10" Type="http://schemas.openxmlformats.org/officeDocument/2006/relationships/image" Target="../media/image13.emf"/><Relationship Id="rId19" Type="http://schemas.openxmlformats.org/officeDocument/2006/relationships/oleObject" Target="../embeddings/oleObject16.bin"/><Relationship Id="rId4" Type="http://schemas.openxmlformats.org/officeDocument/2006/relationships/image" Target="../media/image10.emf"/><Relationship Id="rId9" Type="http://schemas.openxmlformats.org/officeDocument/2006/relationships/oleObject" Target="../embeddings/oleObject11.bin"/><Relationship Id="rId14" Type="http://schemas.openxmlformats.org/officeDocument/2006/relationships/image" Target="../media/image15.emf"/><Relationship Id="rId22" Type="http://schemas.openxmlformats.org/officeDocument/2006/relationships/image" Target="../media/image19.e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53.bin"/><Relationship Id="rId13" Type="http://schemas.openxmlformats.org/officeDocument/2006/relationships/image" Target="../media/image281.wmf"/><Relationship Id="rId18" Type="http://schemas.openxmlformats.org/officeDocument/2006/relationships/image" Target="../media/image241.jpeg"/><Relationship Id="rId26" Type="http://schemas.openxmlformats.org/officeDocument/2006/relationships/image" Target="../media/image287.wmf"/><Relationship Id="rId3" Type="http://schemas.openxmlformats.org/officeDocument/2006/relationships/oleObject" Target="../embeddings/oleObject251.bin"/><Relationship Id="rId21" Type="http://schemas.openxmlformats.org/officeDocument/2006/relationships/oleObject" Target="../embeddings/oleObject259.bin"/><Relationship Id="rId7" Type="http://schemas.openxmlformats.org/officeDocument/2006/relationships/image" Target="../media/image290.jpeg"/><Relationship Id="rId12" Type="http://schemas.openxmlformats.org/officeDocument/2006/relationships/oleObject" Target="../embeddings/oleObject255.bin"/><Relationship Id="rId17" Type="http://schemas.openxmlformats.org/officeDocument/2006/relationships/image" Target="../media/image283.wmf"/><Relationship Id="rId25" Type="http://schemas.openxmlformats.org/officeDocument/2006/relationships/oleObject" Target="../embeddings/oleObject261.bin"/><Relationship Id="rId2" Type="http://schemas.openxmlformats.org/officeDocument/2006/relationships/slideLayout" Target="../slideLayouts/slideLayout2.xml"/><Relationship Id="rId16" Type="http://schemas.openxmlformats.org/officeDocument/2006/relationships/oleObject" Target="../embeddings/oleObject257.bin"/><Relationship Id="rId20" Type="http://schemas.openxmlformats.org/officeDocument/2006/relationships/image" Target="../media/image284.emf"/><Relationship Id="rId29" Type="http://schemas.openxmlformats.org/officeDocument/2006/relationships/oleObject" Target="../embeddings/oleObject263.bin"/><Relationship Id="rId1" Type="http://schemas.openxmlformats.org/officeDocument/2006/relationships/vmlDrawing" Target="../drawings/vmlDrawing24.vml"/><Relationship Id="rId6" Type="http://schemas.openxmlformats.org/officeDocument/2006/relationships/image" Target="../media/image278.wmf"/><Relationship Id="rId11" Type="http://schemas.openxmlformats.org/officeDocument/2006/relationships/image" Target="../media/image280.emf"/><Relationship Id="rId24" Type="http://schemas.openxmlformats.org/officeDocument/2006/relationships/image" Target="../media/image286.wmf"/><Relationship Id="rId5" Type="http://schemas.openxmlformats.org/officeDocument/2006/relationships/oleObject" Target="../embeddings/oleObject252.bin"/><Relationship Id="rId15" Type="http://schemas.openxmlformats.org/officeDocument/2006/relationships/image" Target="../media/image282.wmf"/><Relationship Id="rId23" Type="http://schemas.openxmlformats.org/officeDocument/2006/relationships/oleObject" Target="../embeddings/oleObject260.bin"/><Relationship Id="rId28" Type="http://schemas.openxmlformats.org/officeDocument/2006/relationships/image" Target="../media/image288.wmf"/><Relationship Id="rId10" Type="http://schemas.openxmlformats.org/officeDocument/2006/relationships/oleObject" Target="../embeddings/oleObject254.bin"/><Relationship Id="rId19" Type="http://schemas.openxmlformats.org/officeDocument/2006/relationships/oleObject" Target="../embeddings/oleObject258.bin"/><Relationship Id="rId4" Type="http://schemas.openxmlformats.org/officeDocument/2006/relationships/image" Target="../media/image277.wmf"/><Relationship Id="rId9" Type="http://schemas.openxmlformats.org/officeDocument/2006/relationships/image" Target="../media/image279.emf"/><Relationship Id="rId14" Type="http://schemas.openxmlformats.org/officeDocument/2006/relationships/oleObject" Target="../embeddings/oleObject256.bin"/><Relationship Id="rId22" Type="http://schemas.openxmlformats.org/officeDocument/2006/relationships/image" Target="../media/image285.emf"/><Relationship Id="rId27" Type="http://schemas.openxmlformats.org/officeDocument/2006/relationships/oleObject" Target="../embeddings/oleObject262.bin"/><Relationship Id="rId30" Type="http://schemas.openxmlformats.org/officeDocument/2006/relationships/image" Target="../media/image289.wmf"/></Relationships>
</file>

<file path=ppt/slides/_rels/slide31.xml.rels><?xml version="1.0" encoding="UTF-8" standalone="yes"?>
<Relationships xmlns="http://schemas.openxmlformats.org/package/2006/relationships"><Relationship Id="rId8" Type="http://schemas.openxmlformats.org/officeDocument/2006/relationships/image" Target="../media/image293.wmf"/><Relationship Id="rId13" Type="http://schemas.openxmlformats.org/officeDocument/2006/relationships/oleObject" Target="../embeddings/oleObject269.bin"/><Relationship Id="rId3" Type="http://schemas.openxmlformats.org/officeDocument/2006/relationships/oleObject" Target="../embeddings/oleObject264.bin"/><Relationship Id="rId7" Type="http://schemas.openxmlformats.org/officeDocument/2006/relationships/oleObject" Target="../embeddings/oleObject266.bin"/><Relationship Id="rId12" Type="http://schemas.openxmlformats.org/officeDocument/2006/relationships/image" Target="../media/image295.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292.wmf"/><Relationship Id="rId11" Type="http://schemas.openxmlformats.org/officeDocument/2006/relationships/oleObject" Target="../embeddings/oleObject268.bin"/><Relationship Id="rId5" Type="http://schemas.openxmlformats.org/officeDocument/2006/relationships/oleObject" Target="../embeddings/oleObject265.bin"/><Relationship Id="rId10" Type="http://schemas.openxmlformats.org/officeDocument/2006/relationships/image" Target="../media/image294.wmf"/><Relationship Id="rId4" Type="http://schemas.openxmlformats.org/officeDocument/2006/relationships/image" Target="../media/image291.emf"/><Relationship Id="rId9" Type="http://schemas.openxmlformats.org/officeDocument/2006/relationships/oleObject" Target="../embeddings/oleObject267.bin"/><Relationship Id="rId14" Type="http://schemas.openxmlformats.org/officeDocument/2006/relationships/image" Target="../media/image296.wmf"/></Relationships>
</file>

<file path=ppt/slides/_rels/slide32.xml.rels><?xml version="1.0" encoding="UTF-8" standalone="yes"?>
<Relationships xmlns="http://schemas.openxmlformats.org/package/2006/relationships"><Relationship Id="rId8" Type="http://schemas.openxmlformats.org/officeDocument/2006/relationships/image" Target="../media/image299.wmf"/><Relationship Id="rId13" Type="http://schemas.openxmlformats.org/officeDocument/2006/relationships/oleObject" Target="../embeddings/oleObject275.bin"/><Relationship Id="rId18" Type="http://schemas.openxmlformats.org/officeDocument/2006/relationships/image" Target="../media/image304.wmf"/><Relationship Id="rId3" Type="http://schemas.openxmlformats.org/officeDocument/2006/relationships/oleObject" Target="../embeddings/oleObject270.bin"/><Relationship Id="rId21" Type="http://schemas.openxmlformats.org/officeDocument/2006/relationships/oleObject" Target="../embeddings/oleObject279.bin"/><Relationship Id="rId7" Type="http://schemas.openxmlformats.org/officeDocument/2006/relationships/oleObject" Target="../embeddings/oleObject272.bin"/><Relationship Id="rId12" Type="http://schemas.openxmlformats.org/officeDocument/2006/relationships/image" Target="../media/image301.wmf"/><Relationship Id="rId17" Type="http://schemas.openxmlformats.org/officeDocument/2006/relationships/oleObject" Target="../embeddings/oleObject277.bin"/><Relationship Id="rId2" Type="http://schemas.openxmlformats.org/officeDocument/2006/relationships/slideLayout" Target="../slideLayouts/slideLayout2.xml"/><Relationship Id="rId16" Type="http://schemas.openxmlformats.org/officeDocument/2006/relationships/image" Target="../media/image303.wmf"/><Relationship Id="rId20" Type="http://schemas.openxmlformats.org/officeDocument/2006/relationships/image" Target="../media/image305.wmf"/><Relationship Id="rId1" Type="http://schemas.openxmlformats.org/officeDocument/2006/relationships/vmlDrawing" Target="../drawings/vmlDrawing26.vml"/><Relationship Id="rId6" Type="http://schemas.openxmlformats.org/officeDocument/2006/relationships/image" Target="../media/image298.wmf"/><Relationship Id="rId11" Type="http://schemas.openxmlformats.org/officeDocument/2006/relationships/oleObject" Target="../embeddings/oleObject274.bin"/><Relationship Id="rId5" Type="http://schemas.openxmlformats.org/officeDocument/2006/relationships/oleObject" Target="../embeddings/oleObject271.bin"/><Relationship Id="rId15" Type="http://schemas.openxmlformats.org/officeDocument/2006/relationships/oleObject" Target="../embeddings/oleObject276.bin"/><Relationship Id="rId23" Type="http://schemas.openxmlformats.org/officeDocument/2006/relationships/image" Target="../media/image307.emf"/><Relationship Id="rId10" Type="http://schemas.openxmlformats.org/officeDocument/2006/relationships/image" Target="../media/image300.wmf"/><Relationship Id="rId19" Type="http://schemas.openxmlformats.org/officeDocument/2006/relationships/oleObject" Target="../embeddings/oleObject278.bin"/><Relationship Id="rId4" Type="http://schemas.openxmlformats.org/officeDocument/2006/relationships/image" Target="../media/image297.wmf"/><Relationship Id="rId9" Type="http://schemas.openxmlformats.org/officeDocument/2006/relationships/oleObject" Target="../embeddings/oleObject273.bin"/><Relationship Id="rId14" Type="http://schemas.openxmlformats.org/officeDocument/2006/relationships/image" Target="../media/image302.wmf"/><Relationship Id="rId22" Type="http://schemas.openxmlformats.org/officeDocument/2006/relationships/image" Target="../media/image306.wmf"/></Relationships>
</file>

<file path=ppt/slides/_rels/slide33.xml.rels><?xml version="1.0" encoding="UTF-8" standalone="yes"?>
<Relationships xmlns="http://schemas.openxmlformats.org/package/2006/relationships"><Relationship Id="rId8" Type="http://schemas.openxmlformats.org/officeDocument/2006/relationships/image" Target="../media/image310.wmf"/><Relationship Id="rId13" Type="http://schemas.openxmlformats.org/officeDocument/2006/relationships/oleObject" Target="../embeddings/oleObject285.bin"/><Relationship Id="rId18" Type="http://schemas.openxmlformats.org/officeDocument/2006/relationships/image" Target="../media/image315.wmf"/><Relationship Id="rId26" Type="http://schemas.openxmlformats.org/officeDocument/2006/relationships/image" Target="../media/image319.wmf"/><Relationship Id="rId3" Type="http://schemas.openxmlformats.org/officeDocument/2006/relationships/oleObject" Target="../embeddings/oleObject280.bin"/><Relationship Id="rId21" Type="http://schemas.openxmlformats.org/officeDocument/2006/relationships/oleObject" Target="../embeddings/oleObject289.bin"/><Relationship Id="rId34" Type="http://schemas.openxmlformats.org/officeDocument/2006/relationships/image" Target="../media/image323.wmf"/><Relationship Id="rId7" Type="http://schemas.openxmlformats.org/officeDocument/2006/relationships/oleObject" Target="../embeddings/oleObject282.bin"/><Relationship Id="rId12" Type="http://schemas.openxmlformats.org/officeDocument/2006/relationships/image" Target="../media/image312.wmf"/><Relationship Id="rId17" Type="http://schemas.openxmlformats.org/officeDocument/2006/relationships/oleObject" Target="../embeddings/oleObject287.bin"/><Relationship Id="rId25" Type="http://schemas.openxmlformats.org/officeDocument/2006/relationships/oleObject" Target="../embeddings/oleObject291.bin"/><Relationship Id="rId33" Type="http://schemas.openxmlformats.org/officeDocument/2006/relationships/oleObject" Target="../embeddings/oleObject295.bin"/><Relationship Id="rId2" Type="http://schemas.openxmlformats.org/officeDocument/2006/relationships/slideLayout" Target="../slideLayouts/slideLayout2.xml"/><Relationship Id="rId16" Type="http://schemas.openxmlformats.org/officeDocument/2006/relationships/image" Target="../media/image314.wmf"/><Relationship Id="rId20" Type="http://schemas.openxmlformats.org/officeDocument/2006/relationships/image" Target="../media/image316.wmf"/><Relationship Id="rId29" Type="http://schemas.openxmlformats.org/officeDocument/2006/relationships/oleObject" Target="../embeddings/oleObject293.bin"/><Relationship Id="rId1" Type="http://schemas.openxmlformats.org/officeDocument/2006/relationships/vmlDrawing" Target="../drawings/vmlDrawing27.vml"/><Relationship Id="rId6" Type="http://schemas.openxmlformats.org/officeDocument/2006/relationships/image" Target="../media/image309.wmf"/><Relationship Id="rId11" Type="http://schemas.openxmlformats.org/officeDocument/2006/relationships/oleObject" Target="../embeddings/oleObject284.bin"/><Relationship Id="rId24" Type="http://schemas.openxmlformats.org/officeDocument/2006/relationships/image" Target="../media/image318.wmf"/><Relationship Id="rId32" Type="http://schemas.openxmlformats.org/officeDocument/2006/relationships/image" Target="../media/image322.wmf"/><Relationship Id="rId5" Type="http://schemas.openxmlformats.org/officeDocument/2006/relationships/oleObject" Target="../embeddings/oleObject281.bin"/><Relationship Id="rId15" Type="http://schemas.openxmlformats.org/officeDocument/2006/relationships/oleObject" Target="../embeddings/oleObject286.bin"/><Relationship Id="rId23" Type="http://schemas.openxmlformats.org/officeDocument/2006/relationships/oleObject" Target="../embeddings/oleObject290.bin"/><Relationship Id="rId28" Type="http://schemas.openxmlformats.org/officeDocument/2006/relationships/image" Target="../media/image320.wmf"/><Relationship Id="rId10" Type="http://schemas.openxmlformats.org/officeDocument/2006/relationships/image" Target="../media/image311.wmf"/><Relationship Id="rId19" Type="http://schemas.openxmlformats.org/officeDocument/2006/relationships/oleObject" Target="../embeddings/oleObject288.bin"/><Relationship Id="rId31" Type="http://schemas.openxmlformats.org/officeDocument/2006/relationships/oleObject" Target="../embeddings/oleObject294.bin"/><Relationship Id="rId4" Type="http://schemas.openxmlformats.org/officeDocument/2006/relationships/image" Target="../media/image308.wmf"/><Relationship Id="rId9" Type="http://schemas.openxmlformats.org/officeDocument/2006/relationships/oleObject" Target="../embeddings/oleObject283.bin"/><Relationship Id="rId14" Type="http://schemas.openxmlformats.org/officeDocument/2006/relationships/image" Target="../media/image313.wmf"/><Relationship Id="rId22" Type="http://schemas.openxmlformats.org/officeDocument/2006/relationships/image" Target="../media/image317.wmf"/><Relationship Id="rId27" Type="http://schemas.openxmlformats.org/officeDocument/2006/relationships/oleObject" Target="../embeddings/oleObject292.bin"/><Relationship Id="rId30" Type="http://schemas.openxmlformats.org/officeDocument/2006/relationships/image" Target="../media/image321.wmf"/></Relationships>
</file>

<file path=ppt/slides/_rels/slide34.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png"/><Relationship Id="rId7" Type="http://schemas.openxmlformats.org/officeDocument/2006/relationships/image" Target="../media/image329.png"/><Relationship Id="rId2" Type="http://schemas.openxmlformats.org/officeDocument/2006/relationships/image" Target="../media/image324.png"/><Relationship Id="rId1" Type="http://schemas.openxmlformats.org/officeDocument/2006/relationships/slideLayout" Target="../slideLayouts/slideLayout2.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 Id="rId9" Type="http://schemas.openxmlformats.org/officeDocument/2006/relationships/image" Target="../media/image3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36.emf"/><Relationship Id="rId3" Type="http://schemas.openxmlformats.org/officeDocument/2006/relationships/oleObject" Target="../embeddings/oleObject296.bin"/><Relationship Id="rId7" Type="http://schemas.openxmlformats.org/officeDocument/2006/relationships/oleObject" Target="../embeddings/oleObject298.bin"/><Relationship Id="rId12" Type="http://schemas.openxmlformats.org/officeDocument/2006/relationships/image" Target="../media/image338.e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335.emf"/><Relationship Id="rId11" Type="http://schemas.openxmlformats.org/officeDocument/2006/relationships/oleObject" Target="../embeddings/oleObject300.bin"/><Relationship Id="rId5" Type="http://schemas.openxmlformats.org/officeDocument/2006/relationships/oleObject" Target="../embeddings/oleObject297.bin"/><Relationship Id="rId10" Type="http://schemas.openxmlformats.org/officeDocument/2006/relationships/image" Target="../media/image337.emf"/><Relationship Id="rId4" Type="http://schemas.openxmlformats.org/officeDocument/2006/relationships/image" Target="../media/image334.emf"/><Relationship Id="rId9" Type="http://schemas.openxmlformats.org/officeDocument/2006/relationships/oleObject" Target="../embeddings/oleObject299.bin"/></Relationships>
</file>

<file path=ppt/slides/_rels/slide37.xml.rels><?xml version="1.0" encoding="UTF-8" standalone="yes"?>
<Relationships xmlns="http://schemas.openxmlformats.org/package/2006/relationships"><Relationship Id="rId8" Type="http://schemas.openxmlformats.org/officeDocument/2006/relationships/image" Target="../media/image341.emf"/><Relationship Id="rId13" Type="http://schemas.openxmlformats.org/officeDocument/2006/relationships/oleObject" Target="../embeddings/oleObject306.bin"/><Relationship Id="rId18" Type="http://schemas.openxmlformats.org/officeDocument/2006/relationships/image" Target="../media/image346.emf"/><Relationship Id="rId26" Type="http://schemas.openxmlformats.org/officeDocument/2006/relationships/image" Target="../media/image350.emf"/><Relationship Id="rId3" Type="http://schemas.openxmlformats.org/officeDocument/2006/relationships/oleObject" Target="../embeddings/oleObject301.bin"/><Relationship Id="rId21" Type="http://schemas.openxmlformats.org/officeDocument/2006/relationships/oleObject" Target="../embeddings/oleObject310.bin"/><Relationship Id="rId34" Type="http://schemas.openxmlformats.org/officeDocument/2006/relationships/image" Target="../media/image354.emf"/><Relationship Id="rId7" Type="http://schemas.openxmlformats.org/officeDocument/2006/relationships/oleObject" Target="../embeddings/oleObject303.bin"/><Relationship Id="rId12" Type="http://schemas.openxmlformats.org/officeDocument/2006/relationships/image" Target="../media/image343.emf"/><Relationship Id="rId17" Type="http://schemas.openxmlformats.org/officeDocument/2006/relationships/oleObject" Target="../embeddings/oleObject308.bin"/><Relationship Id="rId25" Type="http://schemas.openxmlformats.org/officeDocument/2006/relationships/oleObject" Target="../embeddings/oleObject312.bin"/><Relationship Id="rId33" Type="http://schemas.openxmlformats.org/officeDocument/2006/relationships/oleObject" Target="../embeddings/oleObject316.bin"/><Relationship Id="rId2" Type="http://schemas.openxmlformats.org/officeDocument/2006/relationships/slideLayout" Target="../slideLayouts/slideLayout2.xml"/><Relationship Id="rId16" Type="http://schemas.openxmlformats.org/officeDocument/2006/relationships/image" Target="../media/image345.emf"/><Relationship Id="rId20" Type="http://schemas.openxmlformats.org/officeDocument/2006/relationships/image" Target="../media/image347.emf"/><Relationship Id="rId29" Type="http://schemas.openxmlformats.org/officeDocument/2006/relationships/oleObject" Target="../embeddings/oleObject314.bin"/><Relationship Id="rId1" Type="http://schemas.openxmlformats.org/officeDocument/2006/relationships/vmlDrawing" Target="../drawings/vmlDrawing29.vml"/><Relationship Id="rId6" Type="http://schemas.openxmlformats.org/officeDocument/2006/relationships/image" Target="../media/image340.emf"/><Relationship Id="rId11" Type="http://schemas.openxmlformats.org/officeDocument/2006/relationships/oleObject" Target="../embeddings/oleObject305.bin"/><Relationship Id="rId24" Type="http://schemas.openxmlformats.org/officeDocument/2006/relationships/image" Target="../media/image349.emf"/><Relationship Id="rId32" Type="http://schemas.openxmlformats.org/officeDocument/2006/relationships/image" Target="../media/image353.emf"/><Relationship Id="rId5" Type="http://schemas.openxmlformats.org/officeDocument/2006/relationships/oleObject" Target="../embeddings/oleObject302.bin"/><Relationship Id="rId15" Type="http://schemas.openxmlformats.org/officeDocument/2006/relationships/oleObject" Target="../embeddings/oleObject307.bin"/><Relationship Id="rId23" Type="http://schemas.openxmlformats.org/officeDocument/2006/relationships/oleObject" Target="../embeddings/oleObject311.bin"/><Relationship Id="rId28" Type="http://schemas.openxmlformats.org/officeDocument/2006/relationships/image" Target="../media/image351.emf"/><Relationship Id="rId36" Type="http://schemas.openxmlformats.org/officeDocument/2006/relationships/image" Target="../media/image355.emf"/><Relationship Id="rId10" Type="http://schemas.openxmlformats.org/officeDocument/2006/relationships/image" Target="../media/image342.emf"/><Relationship Id="rId19" Type="http://schemas.openxmlformats.org/officeDocument/2006/relationships/oleObject" Target="../embeddings/oleObject309.bin"/><Relationship Id="rId31" Type="http://schemas.openxmlformats.org/officeDocument/2006/relationships/oleObject" Target="../embeddings/oleObject315.bin"/><Relationship Id="rId4" Type="http://schemas.openxmlformats.org/officeDocument/2006/relationships/image" Target="../media/image339.emf"/><Relationship Id="rId9" Type="http://schemas.openxmlformats.org/officeDocument/2006/relationships/oleObject" Target="../embeddings/oleObject304.bin"/><Relationship Id="rId14" Type="http://schemas.openxmlformats.org/officeDocument/2006/relationships/image" Target="../media/image344.emf"/><Relationship Id="rId22" Type="http://schemas.openxmlformats.org/officeDocument/2006/relationships/image" Target="../media/image348.emf"/><Relationship Id="rId27" Type="http://schemas.openxmlformats.org/officeDocument/2006/relationships/oleObject" Target="../embeddings/oleObject313.bin"/><Relationship Id="rId30" Type="http://schemas.openxmlformats.org/officeDocument/2006/relationships/image" Target="../media/image352.emf"/><Relationship Id="rId35" Type="http://schemas.openxmlformats.org/officeDocument/2006/relationships/oleObject" Target="../embeddings/oleObject317.bin"/></Relationships>
</file>

<file path=ppt/slides/_rels/slide38.xml.rels><?xml version="1.0" encoding="UTF-8" standalone="yes"?>
<Relationships xmlns="http://schemas.openxmlformats.org/package/2006/relationships"><Relationship Id="rId8" Type="http://schemas.openxmlformats.org/officeDocument/2006/relationships/image" Target="../media/image358.emf"/><Relationship Id="rId13" Type="http://schemas.openxmlformats.org/officeDocument/2006/relationships/oleObject" Target="../embeddings/oleObject323.bin"/><Relationship Id="rId3" Type="http://schemas.openxmlformats.org/officeDocument/2006/relationships/oleObject" Target="../embeddings/oleObject318.bin"/><Relationship Id="rId7" Type="http://schemas.openxmlformats.org/officeDocument/2006/relationships/oleObject" Target="../embeddings/oleObject320.bin"/><Relationship Id="rId12" Type="http://schemas.openxmlformats.org/officeDocument/2006/relationships/image" Target="../media/image360.e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357.emf"/><Relationship Id="rId11" Type="http://schemas.openxmlformats.org/officeDocument/2006/relationships/oleObject" Target="../embeddings/oleObject322.bin"/><Relationship Id="rId5" Type="http://schemas.openxmlformats.org/officeDocument/2006/relationships/oleObject" Target="../embeddings/oleObject319.bin"/><Relationship Id="rId10" Type="http://schemas.openxmlformats.org/officeDocument/2006/relationships/image" Target="../media/image359.emf"/><Relationship Id="rId4" Type="http://schemas.openxmlformats.org/officeDocument/2006/relationships/image" Target="../media/image356.emf"/><Relationship Id="rId9" Type="http://schemas.openxmlformats.org/officeDocument/2006/relationships/oleObject" Target="../embeddings/oleObject321.bin"/><Relationship Id="rId14" Type="http://schemas.openxmlformats.org/officeDocument/2006/relationships/image" Target="../media/image361.emf"/></Relationships>
</file>

<file path=ppt/slides/_rels/slide4.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oleObject" Target="../embeddings/oleObject25.bin"/><Relationship Id="rId18" Type="http://schemas.openxmlformats.org/officeDocument/2006/relationships/image" Target="../media/image29.emf"/><Relationship Id="rId3" Type="http://schemas.openxmlformats.org/officeDocument/2006/relationships/oleObject" Target="../embeddings/oleObject20.bin"/><Relationship Id="rId21" Type="http://schemas.openxmlformats.org/officeDocument/2006/relationships/oleObject" Target="../embeddings/oleObject29.bin"/><Relationship Id="rId7" Type="http://schemas.openxmlformats.org/officeDocument/2006/relationships/oleObject" Target="../embeddings/oleObject22.bin"/><Relationship Id="rId12" Type="http://schemas.openxmlformats.org/officeDocument/2006/relationships/image" Target="../media/image26.emf"/><Relationship Id="rId17" Type="http://schemas.openxmlformats.org/officeDocument/2006/relationships/oleObject" Target="../embeddings/oleObject27.bin"/><Relationship Id="rId2" Type="http://schemas.openxmlformats.org/officeDocument/2006/relationships/slideLayout" Target="../slideLayouts/slideLayout2.xml"/><Relationship Id="rId16" Type="http://schemas.openxmlformats.org/officeDocument/2006/relationships/image" Target="../media/image28.emf"/><Relationship Id="rId20" Type="http://schemas.openxmlformats.org/officeDocument/2006/relationships/image" Target="../media/image30.emf"/><Relationship Id="rId1" Type="http://schemas.openxmlformats.org/officeDocument/2006/relationships/vmlDrawing" Target="../drawings/vmlDrawing3.vml"/><Relationship Id="rId6" Type="http://schemas.openxmlformats.org/officeDocument/2006/relationships/image" Target="../media/image23.e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25.emf"/><Relationship Id="rId19" Type="http://schemas.openxmlformats.org/officeDocument/2006/relationships/oleObject" Target="../embeddings/oleObject28.bin"/><Relationship Id="rId4" Type="http://schemas.openxmlformats.org/officeDocument/2006/relationships/image" Target="../media/image22.emf"/><Relationship Id="rId9" Type="http://schemas.openxmlformats.org/officeDocument/2006/relationships/oleObject" Target="../embeddings/oleObject23.bin"/><Relationship Id="rId14" Type="http://schemas.openxmlformats.org/officeDocument/2006/relationships/image" Target="../media/image27.emf"/><Relationship Id="rId22" Type="http://schemas.openxmlformats.org/officeDocument/2006/relationships/image" Target="../media/image31.emf"/></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png"/><Relationship Id="rId5" Type="http://schemas.openxmlformats.org/officeDocument/2006/relationships/image" Target="../media/image32.wmf"/><Relationship Id="rId4"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oleObject" Target="../embeddings/oleObject36.bin"/><Relationship Id="rId18" Type="http://schemas.openxmlformats.org/officeDocument/2006/relationships/image" Target="../media/image53.emf"/><Relationship Id="rId26" Type="http://schemas.openxmlformats.org/officeDocument/2006/relationships/image" Target="../media/image57.emf"/><Relationship Id="rId3" Type="http://schemas.openxmlformats.org/officeDocument/2006/relationships/oleObject" Target="../embeddings/oleObject31.bin"/><Relationship Id="rId21" Type="http://schemas.openxmlformats.org/officeDocument/2006/relationships/oleObject" Target="../embeddings/oleObject40.bin"/><Relationship Id="rId34" Type="http://schemas.openxmlformats.org/officeDocument/2006/relationships/image" Target="../media/image61.emf"/><Relationship Id="rId7" Type="http://schemas.openxmlformats.org/officeDocument/2006/relationships/oleObject" Target="../embeddings/oleObject33.bin"/><Relationship Id="rId12" Type="http://schemas.openxmlformats.org/officeDocument/2006/relationships/image" Target="../media/image50.emf"/><Relationship Id="rId17" Type="http://schemas.openxmlformats.org/officeDocument/2006/relationships/oleObject" Target="../embeddings/oleObject38.bin"/><Relationship Id="rId25" Type="http://schemas.openxmlformats.org/officeDocument/2006/relationships/oleObject" Target="../embeddings/oleObject42.bin"/><Relationship Id="rId33" Type="http://schemas.openxmlformats.org/officeDocument/2006/relationships/oleObject" Target="../embeddings/oleObject46.bin"/><Relationship Id="rId38" Type="http://schemas.openxmlformats.org/officeDocument/2006/relationships/image" Target="../media/image63.emf"/><Relationship Id="rId2" Type="http://schemas.openxmlformats.org/officeDocument/2006/relationships/slideLayout" Target="../slideLayouts/slideLayout2.xml"/><Relationship Id="rId16" Type="http://schemas.openxmlformats.org/officeDocument/2006/relationships/image" Target="../media/image52.emf"/><Relationship Id="rId20" Type="http://schemas.openxmlformats.org/officeDocument/2006/relationships/image" Target="../media/image54.emf"/><Relationship Id="rId29" Type="http://schemas.openxmlformats.org/officeDocument/2006/relationships/oleObject" Target="../embeddings/oleObject44.bin"/><Relationship Id="rId1" Type="http://schemas.openxmlformats.org/officeDocument/2006/relationships/vmlDrawing" Target="../drawings/vmlDrawing5.vml"/><Relationship Id="rId6" Type="http://schemas.openxmlformats.org/officeDocument/2006/relationships/image" Target="../media/image47.emf"/><Relationship Id="rId11" Type="http://schemas.openxmlformats.org/officeDocument/2006/relationships/oleObject" Target="../embeddings/oleObject35.bin"/><Relationship Id="rId24" Type="http://schemas.openxmlformats.org/officeDocument/2006/relationships/image" Target="../media/image56.emf"/><Relationship Id="rId32" Type="http://schemas.openxmlformats.org/officeDocument/2006/relationships/image" Target="../media/image60.emf"/><Relationship Id="rId37" Type="http://schemas.openxmlformats.org/officeDocument/2006/relationships/oleObject" Target="../embeddings/oleObject48.bin"/><Relationship Id="rId5" Type="http://schemas.openxmlformats.org/officeDocument/2006/relationships/oleObject" Target="../embeddings/oleObject32.bin"/><Relationship Id="rId15" Type="http://schemas.openxmlformats.org/officeDocument/2006/relationships/oleObject" Target="../embeddings/oleObject37.bin"/><Relationship Id="rId23" Type="http://schemas.openxmlformats.org/officeDocument/2006/relationships/oleObject" Target="../embeddings/oleObject41.bin"/><Relationship Id="rId28" Type="http://schemas.openxmlformats.org/officeDocument/2006/relationships/image" Target="../media/image58.emf"/><Relationship Id="rId36" Type="http://schemas.openxmlformats.org/officeDocument/2006/relationships/image" Target="../media/image62.emf"/><Relationship Id="rId10" Type="http://schemas.openxmlformats.org/officeDocument/2006/relationships/image" Target="../media/image49.emf"/><Relationship Id="rId19" Type="http://schemas.openxmlformats.org/officeDocument/2006/relationships/oleObject" Target="../embeddings/oleObject39.bin"/><Relationship Id="rId31" Type="http://schemas.openxmlformats.org/officeDocument/2006/relationships/oleObject" Target="../embeddings/oleObject45.bin"/><Relationship Id="rId4" Type="http://schemas.openxmlformats.org/officeDocument/2006/relationships/image" Target="../media/image46.emf"/><Relationship Id="rId9" Type="http://schemas.openxmlformats.org/officeDocument/2006/relationships/oleObject" Target="../embeddings/oleObject34.bin"/><Relationship Id="rId14" Type="http://schemas.openxmlformats.org/officeDocument/2006/relationships/image" Target="../media/image51.emf"/><Relationship Id="rId22" Type="http://schemas.openxmlformats.org/officeDocument/2006/relationships/image" Target="../media/image55.emf"/><Relationship Id="rId27" Type="http://schemas.openxmlformats.org/officeDocument/2006/relationships/oleObject" Target="../embeddings/oleObject43.bin"/><Relationship Id="rId30" Type="http://schemas.openxmlformats.org/officeDocument/2006/relationships/image" Target="../media/image59.emf"/><Relationship Id="rId35" Type="http://schemas.openxmlformats.org/officeDocument/2006/relationships/oleObject" Target="../embeddings/oleObject4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781050" y="900113"/>
            <a:ext cx="27432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载流导体产生磁场</a:t>
            </a:r>
          </a:p>
        </p:txBody>
      </p:sp>
      <p:sp>
        <p:nvSpPr>
          <p:cNvPr id="135171" name="Text Box 3"/>
          <p:cNvSpPr txBox="1">
            <a:spLocks noChangeArrowheads="1"/>
          </p:cNvSpPr>
          <p:nvPr/>
        </p:nvSpPr>
        <p:spPr bwMode="auto">
          <a:xfrm>
            <a:off x="4819650" y="935038"/>
            <a:ext cx="2819400" cy="45720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磁场对电流有作用</a:t>
            </a:r>
          </a:p>
        </p:txBody>
      </p:sp>
      <p:sp>
        <p:nvSpPr>
          <p:cNvPr id="135172" name="AutoShape 4"/>
          <p:cNvSpPr>
            <a:spLocks noChangeArrowheads="1"/>
          </p:cNvSpPr>
          <p:nvPr/>
        </p:nvSpPr>
        <p:spPr bwMode="auto">
          <a:xfrm>
            <a:off x="3676650" y="1017588"/>
            <a:ext cx="990600" cy="304800"/>
          </a:xfrm>
          <a:prstGeom prst="leftRightArrow">
            <a:avLst>
              <a:gd name="adj1" fmla="val 50000"/>
              <a:gd name="adj2" fmla="val 6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3" name="Text Box 5"/>
          <p:cNvSpPr txBox="1">
            <a:spLocks noChangeArrowheads="1"/>
          </p:cNvSpPr>
          <p:nvPr/>
        </p:nvSpPr>
        <p:spPr bwMode="auto">
          <a:xfrm>
            <a:off x="193675" y="1484313"/>
            <a:ext cx="5891213" cy="519112"/>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一</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磁场对载流导线的作用</a:t>
            </a:r>
          </a:p>
        </p:txBody>
      </p:sp>
      <p:sp>
        <p:nvSpPr>
          <p:cNvPr id="135174" name="AutoShape 6"/>
          <p:cNvSpPr>
            <a:spLocks/>
          </p:cNvSpPr>
          <p:nvPr/>
        </p:nvSpPr>
        <p:spPr bwMode="auto">
          <a:xfrm>
            <a:off x="4191000" y="2139950"/>
            <a:ext cx="228600" cy="779463"/>
          </a:xfrm>
          <a:prstGeom prst="leftBrace">
            <a:avLst>
              <a:gd name="adj1" fmla="val 28414"/>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5" name="Text Box 7"/>
          <p:cNvSpPr txBox="1">
            <a:spLocks noChangeArrowheads="1"/>
          </p:cNvSpPr>
          <p:nvPr/>
        </p:nvSpPr>
        <p:spPr bwMode="auto">
          <a:xfrm>
            <a:off x="4478338" y="2000250"/>
            <a:ext cx="1103312"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大小：</a:t>
            </a:r>
          </a:p>
        </p:txBody>
      </p:sp>
      <p:sp>
        <p:nvSpPr>
          <p:cNvPr id="135176" name="Text Box 8"/>
          <p:cNvSpPr txBox="1">
            <a:spLocks noChangeArrowheads="1"/>
          </p:cNvSpPr>
          <p:nvPr/>
        </p:nvSpPr>
        <p:spPr bwMode="auto">
          <a:xfrm>
            <a:off x="4495800" y="2528888"/>
            <a:ext cx="1103313"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方向：</a:t>
            </a:r>
          </a:p>
        </p:txBody>
      </p:sp>
      <p:graphicFrame>
        <p:nvGraphicFramePr>
          <p:cNvPr id="135177" name="Object 9"/>
          <p:cNvGraphicFramePr>
            <a:graphicFrameLocks/>
          </p:cNvGraphicFramePr>
          <p:nvPr/>
        </p:nvGraphicFramePr>
        <p:xfrm>
          <a:off x="5410200" y="2112963"/>
          <a:ext cx="2144713" cy="315912"/>
        </p:xfrm>
        <a:graphic>
          <a:graphicData uri="http://schemas.openxmlformats.org/presentationml/2006/ole">
            <mc:AlternateContent xmlns:mc="http://schemas.openxmlformats.org/markup-compatibility/2006">
              <mc:Choice xmlns:v="urn:schemas-microsoft-com:vml" Requires="v">
                <p:oleObj spid="_x0000_s48344" name="Equation" r:id="rId3" imgW="2042205" imgH="213408" progId="Equation.3">
                  <p:embed/>
                </p:oleObj>
              </mc:Choice>
              <mc:Fallback>
                <p:oleObj name="Equation" r:id="rId3" imgW="2042205" imgH="213408"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112963"/>
                        <a:ext cx="21447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8" name="Text Box 10"/>
          <p:cNvSpPr txBox="1">
            <a:spLocks noChangeArrowheads="1"/>
          </p:cNvSpPr>
          <p:nvPr/>
        </p:nvSpPr>
        <p:spPr bwMode="auto">
          <a:xfrm>
            <a:off x="5410200" y="2528888"/>
            <a:ext cx="3200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由右手螺旋法则确定</a:t>
            </a:r>
          </a:p>
        </p:txBody>
      </p:sp>
      <p:sp>
        <p:nvSpPr>
          <p:cNvPr id="135179" name="Text Box 11"/>
          <p:cNvSpPr txBox="1">
            <a:spLocks noChangeArrowheads="1"/>
          </p:cNvSpPr>
          <p:nvPr/>
        </p:nvSpPr>
        <p:spPr bwMode="auto">
          <a:xfrm>
            <a:off x="609600" y="3043238"/>
            <a:ext cx="65532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宋体" pitchFamily="2" charset="-122"/>
              </a:rPr>
              <a:t> 任意形状载流导线在外磁场中受到的安培力</a:t>
            </a:r>
          </a:p>
        </p:txBody>
      </p:sp>
      <p:graphicFrame>
        <p:nvGraphicFramePr>
          <p:cNvPr id="135180" name="Object 12"/>
          <p:cNvGraphicFramePr>
            <a:graphicFrameLocks/>
          </p:cNvGraphicFramePr>
          <p:nvPr/>
        </p:nvGraphicFramePr>
        <p:xfrm>
          <a:off x="2727325" y="3638550"/>
          <a:ext cx="2781300" cy="582613"/>
        </p:xfrm>
        <a:graphic>
          <a:graphicData uri="http://schemas.openxmlformats.org/presentationml/2006/ole">
            <mc:AlternateContent xmlns:mc="http://schemas.openxmlformats.org/markup-compatibility/2006">
              <mc:Choice xmlns:v="urn:schemas-microsoft-com:vml" Requires="v">
                <p:oleObj spid="_x0000_s48345" name="Equation" r:id="rId5" imgW="2674532" imgH="480168" progId="Equation.3">
                  <p:embed/>
                </p:oleObj>
              </mc:Choice>
              <mc:Fallback>
                <p:oleObj name="Equation" r:id="rId5" imgW="2674532" imgH="480168" progId="Equation.3">
                  <p:embed/>
                  <p:pic>
                    <p:nvPicPr>
                      <p:cNvPr id="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7325" y="3638550"/>
                        <a:ext cx="2781300" cy="5826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1" name="Text Box 13"/>
          <p:cNvSpPr txBox="1">
            <a:spLocks noChangeArrowheads="1"/>
          </p:cNvSpPr>
          <p:nvPr/>
        </p:nvSpPr>
        <p:spPr bwMode="auto">
          <a:xfrm>
            <a:off x="762000" y="4708525"/>
            <a:ext cx="4876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安培定理是矢量表述式</a:t>
            </a:r>
          </a:p>
        </p:txBody>
      </p:sp>
      <p:graphicFrame>
        <p:nvGraphicFramePr>
          <p:cNvPr id="135182" name="Object 14"/>
          <p:cNvGraphicFramePr>
            <a:graphicFrameLocks/>
          </p:cNvGraphicFramePr>
          <p:nvPr/>
        </p:nvGraphicFramePr>
        <p:xfrm>
          <a:off x="4572000" y="4748213"/>
          <a:ext cx="2703513" cy="481012"/>
        </p:xfrm>
        <a:graphic>
          <a:graphicData uri="http://schemas.openxmlformats.org/presentationml/2006/ole">
            <mc:AlternateContent xmlns:mc="http://schemas.openxmlformats.org/markup-compatibility/2006">
              <mc:Choice xmlns:v="urn:schemas-microsoft-com:vml" Requires="v">
                <p:oleObj spid="_x0000_s48346" name="Equation" r:id="rId7" imgW="2598463" imgH="381024" progId="Equation.3">
                  <p:embed/>
                </p:oleObj>
              </mc:Choice>
              <mc:Fallback>
                <p:oleObj name="Equation" r:id="rId7" imgW="2598463" imgH="381024" progId="Equation.3">
                  <p:embed/>
                  <p:pic>
                    <p:nvPicPr>
                      <p:cNvPr id="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748213"/>
                        <a:ext cx="2703513"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3" name="Text Box 15"/>
          <p:cNvSpPr txBox="1">
            <a:spLocks noChangeArrowheads="1"/>
          </p:cNvSpPr>
          <p:nvPr/>
        </p:nvSpPr>
        <p:spPr bwMode="auto">
          <a:xfrm>
            <a:off x="762000" y="5303838"/>
            <a:ext cx="4114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若磁场为匀强场  </a:t>
            </a:r>
          </a:p>
        </p:txBody>
      </p:sp>
      <p:graphicFrame>
        <p:nvGraphicFramePr>
          <p:cNvPr id="135184" name="Object 16"/>
          <p:cNvGraphicFramePr>
            <a:graphicFrameLocks/>
          </p:cNvGraphicFramePr>
          <p:nvPr/>
        </p:nvGraphicFramePr>
        <p:xfrm>
          <a:off x="4643438" y="5300663"/>
          <a:ext cx="2044700" cy="582612"/>
        </p:xfrm>
        <a:graphic>
          <a:graphicData uri="http://schemas.openxmlformats.org/presentationml/2006/ole">
            <mc:AlternateContent xmlns:mc="http://schemas.openxmlformats.org/markup-compatibility/2006">
              <mc:Choice xmlns:v="urn:schemas-microsoft-com:vml" Requires="v">
                <p:oleObj spid="_x0000_s48347" name="Equation" r:id="rId9" imgW="1943012" imgH="480168" progId="Equation.3">
                  <p:embed/>
                </p:oleObj>
              </mc:Choice>
              <mc:Fallback>
                <p:oleObj name="Equation" r:id="rId9" imgW="1943012" imgH="480168"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3438" y="5300663"/>
                        <a:ext cx="20447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5" name="Text Box 17"/>
          <p:cNvSpPr txBox="1">
            <a:spLocks noChangeArrowheads="1"/>
          </p:cNvSpPr>
          <p:nvPr/>
        </p:nvSpPr>
        <p:spPr bwMode="auto">
          <a:xfrm>
            <a:off x="1149350" y="5876925"/>
            <a:ext cx="4343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在匀强磁场中的闭合电流受力</a:t>
            </a:r>
          </a:p>
        </p:txBody>
      </p:sp>
      <p:sp>
        <p:nvSpPr>
          <p:cNvPr id="135186" name="AutoShape 18"/>
          <p:cNvSpPr>
            <a:spLocks noChangeArrowheads="1"/>
          </p:cNvSpPr>
          <p:nvPr/>
        </p:nvSpPr>
        <p:spPr bwMode="auto">
          <a:xfrm>
            <a:off x="3771900" y="5413375"/>
            <a:ext cx="554038" cy="266700"/>
          </a:xfrm>
          <a:prstGeom prst="rightArrow">
            <a:avLst>
              <a:gd name="adj1" fmla="val 50000"/>
              <a:gd name="adj2" fmla="val 5193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5187" name="Object 19"/>
          <p:cNvGraphicFramePr>
            <a:graphicFrameLocks/>
          </p:cNvGraphicFramePr>
          <p:nvPr/>
        </p:nvGraphicFramePr>
        <p:xfrm>
          <a:off x="5980113" y="5870575"/>
          <a:ext cx="2044700" cy="582613"/>
        </p:xfrm>
        <a:graphic>
          <a:graphicData uri="http://schemas.openxmlformats.org/presentationml/2006/ole">
            <mc:AlternateContent xmlns:mc="http://schemas.openxmlformats.org/markup-compatibility/2006">
              <mc:Choice xmlns:v="urn:schemas-microsoft-com:vml" Requires="v">
                <p:oleObj spid="_x0000_s48348" name="Equation" r:id="rId11" imgW="1943012" imgH="480168" progId="Equation.3">
                  <p:embed/>
                </p:oleObj>
              </mc:Choice>
              <mc:Fallback>
                <p:oleObj name="Equation" r:id="rId11" imgW="1943012" imgH="480168" progId="Equation.3">
                  <p:embed/>
                  <p:pic>
                    <p:nvPicPr>
                      <p:cNvPr id="0" name="Object 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80113" y="5870575"/>
                        <a:ext cx="20447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8" name="Object 20"/>
          <p:cNvGraphicFramePr>
            <a:graphicFrameLocks/>
          </p:cNvGraphicFramePr>
          <p:nvPr/>
        </p:nvGraphicFramePr>
        <p:xfrm>
          <a:off x="8045450" y="5969000"/>
          <a:ext cx="482600" cy="315913"/>
        </p:xfrm>
        <a:graphic>
          <a:graphicData uri="http://schemas.openxmlformats.org/presentationml/2006/ole">
            <mc:AlternateContent xmlns:mc="http://schemas.openxmlformats.org/markup-compatibility/2006">
              <mc:Choice xmlns:v="urn:schemas-microsoft-com:vml" Requires="v">
                <p:oleObj spid="_x0000_s48349" name="Equation" r:id="rId13" imgW="380995" imgH="213408" progId="Equation.3">
                  <p:embed/>
                </p:oleObj>
              </mc:Choice>
              <mc:Fallback>
                <p:oleObj name="Equation" r:id="rId13" imgW="380995" imgH="213408" progId="Equation.3">
                  <p:embed/>
                  <p:pic>
                    <p:nvPicPr>
                      <p:cNvPr id="0" name="Object 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45450" y="5969000"/>
                        <a:ext cx="4826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9" name="Rectangle 21"/>
          <p:cNvSpPr>
            <a:spLocks noChangeArrowheads="1"/>
          </p:cNvSpPr>
          <p:nvPr/>
        </p:nvSpPr>
        <p:spPr bwMode="auto">
          <a:xfrm>
            <a:off x="0" y="26035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3200" b="1">
                <a:solidFill>
                  <a:srgbClr val="66FF33"/>
                </a:solidFill>
                <a:latin typeface="Times New Roman" pitchFamily="18" charset="0"/>
                <a:ea typeface="黑体" pitchFamily="49" charset="-122"/>
              </a:rPr>
              <a:t>10.5  </a:t>
            </a:r>
            <a:r>
              <a:rPr kumimoji="1" lang="zh-CN" altLang="en-US" sz="3200" b="1">
                <a:solidFill>
                  <a:srgbClr val="66FF33"/>
                </a:solidFill>
                <a:latin typeface="Times New Roman" pitchFamily="18" charset="0"/>
                <a:ea typeface="黑体" pitchFamily="49" charset="-122"/>
              </a:rPr>
              <a:t>磁场对电流的作用</a:t>
            </a:r>
          </a:p>
        </p:txBody>
      </p:sp>
      <p:graphicFrame>
        <p:nvGraphicFramePr>
          <p:cNvPr id="135190" name="Object 22"/>
          <p:cNvGraphicFramePr>
            <a:graphicFrameLocks/>
          </p:cNvGraphicFramePr>
          <p:nvPr/>
        </p:nvGraphicFramePr>
        <p:xfrm>
          <a:off x="2209800" y="2316163"/>
          <a:ext cx="1828800" cy="366712"/>
        </p:xfrm>
        <a:graphic>
          <a:graphicData uri="http://schemas.openxmlformats.org/presentationml/2006/ole">
            <mc:AlternateContent xmlns:mc="http://schemas.openxmlformats.org/markup-compatibility/2006">
              <mc:Choice xmlns:v="urn:schemas-microsoft-com:vml" Requires="v">
                <p:oleObj spid="_x0000_s48350" name="Equation" r:id="rId15" imgW="1714588" imgH="266760" progId="Equation.3">
                  <p:embed/>
                </p:oleObj>
              </mc:Choice>
              <mc:Fallback>
                <p:oleObj name="Equation" r:id="rId15" imgW="1714588" imgH="266760"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9800" y="2316163"/>
                        <a:ext cx="1828800" cy="3667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91" name="Rectangle 23"/>
          <p:cNvSpPr>
            <a:spLocks noChangeArrowheads="1"/>
          </p:cNvSpPr>
          <p:nvPr/>
        </p:nvSpPr>
        <p:spPr bwMode="auto">
          <a:xfrm>
            <a:off x="762000" y="4229100"/>
            <a:ext cx="1370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Times New Roman" pitchFamily="18" charset="0"/>
              </a:rPr>
              <a:t>讨论</a:t>
            </a:r>
          </a:p>
        </p:txBody>
      </p:sp>
      <p:sp>
        <p:nvSpPr>
          <p:cNvPr id="135192" name="Rectangle 24"/>
          <p:cNvSpPr>
            <a:spLocks noChangeArrowheads="1"/>
          </p:cNvSpPr>
          <p:nvPr/>
        </p:nvSpPr>
        <p:spPr bwMode="auto">
          <a:xfrm>
            <a:off x="762000" y="2239963"/>
            <a:ext cx="1839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66FFFF"/>
                </a:solidFill>
                <a:latin typeface="Times New Roman" pitchFamily="18" charset="0"/>
              </a:rPr>
              <a:t>安培力</a:t>
            </a:r>
          </a:p>
        </p:txBody>
      </p:sp>
      <p:sp>
        <p:nvSpPr>
          <p:cNvPr id="135193" name="AutoShape 25"/>
          <p:cNvSpPr>
            <a:spLocks noChangeArrowheads="1"/>
          </p:cNvSpPr>
          <p:nvPr/>
        </p:nvSpPr>
        <p:spPr bwMode="auto">
          <a:xfrm>
            <a:off x="5349875" y="6002338"/>
            <a:ext cx="503238" cy="287337"/>
          </a:xfrm>
          <a:prstGeom prst="rightArrow">
            <a:avLst>
              <a:gd name="adj1" fmla="val 50000"/>
              <a:gd name="adj2" fmla="val 4378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4" name="AutoShape 26"/>
          <p:cNvSpPr>
            <a:spLocks noChangeArrowheads="1"/>
          </p:cNvSpPr>
          <p:nvPr/>
        </p:nvSpPr>
        <p:spPr bwMode="auto">
          <a:xfrm>
            <a:off x="430213" y="41830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314" name="Group 2"/>
          <p:cNvGrpSpPr>
            <a:grpSpLocks/>
          </p:cNvGrpSpPr>
          <p:nvPr/>
        </p:nvGrpSpPr>
        <p:grpSpPr bwMode="auto">
          <a:xfrm>
            <a:off x="7172325" y="3840163"/>
            <a:ext cx="528638" cy="609600"/>
            <a:chOff x="4455" y="2419"/>
            <a:chExt cx="333" cy="384"/>
          </a:xfrm>
        </p:grpSpPr>
        <p:sp>
          <p:nvSpPr>
            <p:cNvPr id="57427" name="Line 3"/>
            <p:cNvSpPr>
              <a:spLocks noChangeShapeType="1"/>
            </p:cNvSpPr>
            <p:nvPr/>
          </p:nvSpPr>
          <p:spPr bwMode="auto">
            <a:xfrm flipV="1">
              <a:off x="4788" y="2419"/>
              <a:ext cx="0" cy="384"/>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57428" name="Object 4"/>
            <p:cNvGraphicFramePr>
              <a:graphicFrameLocks noChangeAspect="1"/>
            </p:cNvGraphicFramePr>
            <p:nvPr/>
          </p:nvGraphicFramePr>
          <p:xfrm>
            <a:off x="4455" y="2559"/>
            <a:ext cx="277" cy="225"/>
          </p:xfrm>
          <a:graphic>
            <a:graphicData uri="http://schemas.openxmlformats.org/presentationml/2006/ole">
              <mc:AlternateContent xmlns:mc="http://schemas.openxmlformats.org/markup-compatibility/2006">
                <mc:Choice xmlns:v="urn:schemas-microsoft-com:vml" Requires="v">
                  <p:oleObj spid="_x0000_s58050" name="公式" r:id="rId3" imgW="441937" imgH="343008" progId="Equation.3">
                    <p:embed/>
                  </p:oleObj>
                </mc:Choice>
                <mc:Fallback>
                  <p:oleObj name="公式" r:id="rId3" imgW="441937" imgH="343008"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5" y="2559"/>
                          <a:ext cx="277"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17" name="Group 5"/>
          <p:cNvGrpSpPr>
            <a:grpSpLocks/>
          </p:cNvGrpSpPr>
          <p:nvPr/>
        </p:nvGrpSpPr>
        <p:grpSpPr bwMode="auto">
          <a:xfrm>
            <a:off x="6242050" y="5027613"/>
            <a:ext cx="581025" cy="666750"/>
            <a:chOff x="3869" y="3158"/>
            <a:chExt cx="366" cy="420"/>
          </a:xfrm>
        </p:grpSpPr>
        <p:sp>
          <p:nvSpPr>
            <p:cNvPr id="57425" name="Line 6"/>
            <p:cNvSpPr>
              <a:spLocks noChangeShapeType="1"/>
            </p:cNvSpPr>
            <p:nvPr/>
          </p:nvSpPr>
          <p:spPr bwMode="auto">
            <a:xfrm>
              <a:off x="4235" y="3158"/>
              <a:ext cx="0" cy="420"/>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57426" name="Object 7"/>
            <p:cNvGraphicFramePr>
              <a:graphicFrameLocks noChangeAspect="1"/>
            </p:cNvGraphicFramePr>
            <p:nvPr/>
          </p:nvGraphicFramePr>
          <p:xfrm>
            <a:off x="3869" y="3319"/>
            <a:ext cx="270" cy="218"/>
          </p:xfrm>
          <a:graphic>
            <a:graphicData uri="http://schemas.openxmlformats.org/presentationml/2006/ole">
              <mc:AlternateContent xmlns:mc="http://schemas.openxmlformats.org/markup-compatibility/2006">
                <mc:Choice xmlns:v="urn:schemas-microsoft-com:vml" Requires="v">
                  <p:oleObj spid="_x0000_s58051" name="Equation" r:id="rId5" imgW="419030" imgH="327672" progId="Equation.3">
                    <p:embed/>
                  </p:oleObj>
                </mc:Choice>
                <mc:Fallback>
                  <p:oleObj name="Equation" r:id="rId5" imgW="419030" imgH="327672"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9" y="3319"/>
                          <a:ext cx="270"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20" name="Rectangle 8"/>
          <p:cNvSpPr>
            <a:spLocks noChangeArrowheads="1"/>
          </p:cNvSpPr>
          <p:nvPr/>
        </p:nvSpPr>
        <p:spPr bwMode="auto">
          <a:xfrm>
            <a:off x="211138" y="361950"/>
            <a:ext cx="5884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匀强磁场对平面载流线圈的作用</a:t>
            </a:r>
          </a:p>
        </p:txBody>
      </p:sp>
      <p:grpSp>
        <p:nvGrpSpPr>
          <p:cNvPr id="141321" name="Group 9"/>
          <p:cNvGrpSpPr>
            <a:grpSpLocks/>
          </p:cNvGrpSpPr>
          <p:nvPr/>
        </p:nvGrpSpPr>
        <p:grpSpPr bwMode="auto">
          <a:xfrm>
            <a:off x="6008688" y="830263"/>
            <a:ext cx="2827337" cy="2362200"/>
            <a:chOff x="3746" y="1153"/>
            <a:chExt cx="1781" cy="1488"/>
          </a:xfrm>
        </p:grpSpPr>
        <p:grpSp>
          <p:nvGrpSpPr>
            <p:cNvPr id="57416" name="Group 10"/>
            <p:cNvGrpSpPr>
              <a:grpSpLocks/>
            </p:cNvGrpSpPr>
            <p:nvPr/>
          </p:nvGrpSpPr>
          <p:grpSpPr bwMode="auto">
            <a:xfrm>
              <a:off x="3746" y="1153"/>
              <a:ext cx="1584" cy="1488"/>
              <a:chOff x="3600" y="2064"/>
              <a:chExt cx="1584" cy="1488"/>
            </a:xfrm>
          </p:grpSpPr>
          <p:sp>
            <p:nvSpPr>
              <p:cNvPr id="57418" name="Line 11"/>
              <p:cNvSpPr>
                <a:spLocks noChangeShapeType="1"/>
              </p:cNvSpPr>
              <p:nvPr/>
            </p:nvSpPr>
            <p:spPr bwMode="auto">
              <a:xfrm>
                <a:off x="3600" y="230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9" name="Line 12"/>
              <p:cNvSpPr>
                <a:spLocks noChangeShapeType="1"/>
              </p:cNvSpPr>
              <p:nvPr/>
            </p:nvSpPr>
            <p:spPr bwMode="auto">
              <a:xfrm>
                <a:off x="3600" y="254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0" name="Line 13"/>
              <p:cNvSpPr>
                <a:spLocks noChangeShapeType="1"/>
              </p:cNvSpPr>
              <p:nvPr/>
            </p:nvSpPr>
            <p:spPr bwMode="auto">
              <a:xfrm>
                <a:off x="3600" y="278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1" name="Line 14"/>
              <p:cNvSpPr>
                <a:spLocks noChangeShapeType="1"/>
              </p:cNvSpPr>
              <p:nvPr/>
            </p:nvSpPr>
            <p:spPr bwMode="auto">
              <a:xfrm>
                <a:off x="3600" y="307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2" name="Line 15"/>
              <p:cNvSpPr>
                <a:spLocks noChangeShapeType="1"/>
              </p:cNvSpPr>
              <p:nvPr/>
            </p:nvSpPr>
            <p:spPr bwMode="auto">
              <a:xfrm>
                <a:off x="3600" y="331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3" name="Line 16"/>
              <p:cNvSpPr>
                <a:spLocks noChangeShapeType="1"/>
              </p:cNvSpPr>
              <p:nvPr/>
            </p:nvSpPr>
            <p:spPr bwMode="auto">
              <a:xfrm>
                <a:off x="3600" y="206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4" name="Line 17"/>
              <p:cNvSpPr>
                <a:spLocks noChangeShapeType="1"/>
              </p:cNvSpPr>
              <p:nvPr/>
            </p:nvSpPr>
            <p:spPr bwMode="auto">
              <a:xfrm>
                <a:off x="3600" y="355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7417" name="Object 18"/>
            <p:cNvGraphicFramePr>
              <a:graphicFrameLocks noChangeAspect="1"/>
            </p:cNvGraphicFramePr>
            <p:nvPr/>
          </p:nvGraphicFramePr>
          <p:xfrm>
            <a:off x="5350" y="1776"/>
            <a:ext cx="177" cy="217"/>
          </p:xfrm>
          <a:graphic>
            <a:graphicData uri="http://schemas.openxmlformats.org/presentationml/2006/ole">
              <mc:AlternateContent xmlns:mc="http://schemas.openxmlformats.org/markup-compatibility/2006">
                <mc:Choice xmlns:v="urn:schemas-microsoft-com:vml" Requires="v">
                  <p:oleObj spid="_x0000_s58052" name="Equation" r:id="rId7" imgW="175262" imgH="236304" progId="Equation.3">
                    <p:embed/>
                  </p:oleObj>
                </mc:Choice>
                <mc:Fallback>
                  <p:oleObj name="Equation" r:id="rId7" imgW="175262" imgH="236304"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0" y="1776"/>
                          <a:ext cx="17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31" name="Group 19"/>
          <p:cNvGrpSpPr>
            <a:grpSpLocks/>
          </p:cNvGrpSpPr>
          <p:nvPr/>
        </p:nvGrpSpPr>
        <p:grpSpPr bwMode="auto">
          <a:xfrm>
            <a:off x="6496050" y="868363"/>
            <a:ext cx="955675" cy="615950"/>
            <a:chOff x="4053" y="1177"/>
            <a:chExt cx="602" cy="388"/>
          </a:xfrm>
        </p:grpSpPr>
        <p:sp>
          <p:nvSpPr>
            <p:cNvPr id="57413" name="Line 20"/>
            <p:cNvSpPr>
              <a:spLocks noChangeShapeType="1"/>
            </p:cNvSpPr>
            <p:nvPr/>
          </p:nvSpPr>
          <p:spPr bwMode="auto">
            <a:xfrm flipH="1">
              <a:off x="4415" y="1283"/>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14" name="Line 21"/>
            <p:cNvSpPr>
              <a:spLocks noChangeShapeType="1"/>
            </p:cNvSpPr>
            <p:nvPr/>
          </p:nvSpPr>
          <p:spPr bwMode="auto">
            <a:xfrm flipH="1">
              <a:off x="4053" y="1278"/>
              <a:ext cx="457" cy="287"/>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415" name="Object 22"/>
            <p:cNvGraphicFramePr>
              <a:graphicFrameLocks/>
            </p:cNvGraphicFramePr>
            <p:nvPr/>
          </p:nvGraphicFramePr>
          <p:xfrm>
            <a:off x="4104" y="1177"/>
            <a:ext cx="120" cy="263"/>
          </p:xfrm>
          <a:graphic>
            <a:graphicData uri="http://schemas.openxmlformats.org/presentationml/2006/ole">
              <mc:AlternateContent xmlns:mc="http://schemas.openxmlformats.org/markup-compatibility/2006">
                <mc:Choice xmlns:v="urn:schemas-microsoft-com:vml" Requires="v">
                  <p:oleObj spid="_x0000_s58053" name="Equation" r:id="rId9" imgW="76286" imgH="304776" progId="Equation.3">
                    <p:embed/>
                  </p:oleObj>
                </mc:Choice>
                <mc:Fallback>
                  <p:oleObj name="Equation" r:id="rId9" imgW="76286" imgH="304776" progId="Equation.3">
                    <p:embed/>
                    <p:pic>
                      <p:nvPicPr>
                        <p:cNvPr id="0" name="Object 2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4" y="1177"/>
                          <a:ext cx="120"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35" name="Group 23"/>
          <p:cNvGrpSpPr>
            <a:grpSpLocks/>
          </p:cNvGrpSpPr>
          <p:nvPr/>
        </p:nvGrpSpPr>
        <p:grpSpPr bwMode="auto">
          <a:xfrm>
            <a:off x="6145213" y="1522413"/>
            <a:ext cx="608012" cy="1289050"/>
            <a:chOff x="3832" y="1589"/>
            <a:chExt cx="383" cy="812"/>
          </a:xfrm>
        </p:grpSpPr>
        <p:grpSp>
          <p:nvGrpSpPr>
            <p:cNvPr id="57408" name="Group 24"/>
            <p:cNvGrpSpPr>
              <a:grpSpLocks/>
            </p:cNvGrpSpPr>
            <p:nvPr/>
          </p:nvGrpSpPr>
          <p:grpSpPr bwMode="auto">
            <a:xfrm>
              <a:off x="3972" y="1589"/>
              <a:ext cx="243" cy="812"/>
              <a:chOff x="3972" y="1589"/>
              <a:chExt cx="243" cy="812"/>
            </a:xfrm>
          </p:grpSpPr>
          <p:sp>
            <p:nvSpPr>
              <p:cNvPr id="57410" name="Line 25"/>
              <p:cNvSpPr>
                <a:spLocks noChangeShapeType="1"/>
              </p:cNvSpPr>
              <p:nvPr/>
            </p:nvSpPr>
            <p:spPr bwMode="auto">
              <a:xfrm flipH="1">
                <a:off x="3975" y="1589"/>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11" name="Line 26"/>
              <p:cNvSpPr>
                <a:spLocks noChangeShapeType="1"/>
              </p:cNvSpPr>
              <p:nvPr/>
            </p:nvSpPr>
            <p:spPr bwMode="auto">
              <a:xfrm flipH="1">
                <a:off x="3972" y="2401"/>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12" name="Line 27"/>
              <p:cNvSpPr>
                <a:spLocks noChangeShapeType="1"/>
              </p:cNvSpPr>
              <p:nvPr/>
            </p:nvSpPr>
            <p:spPr bwMode="auto">
              <a:xfrm>
                <a:off x="4041" y="1589"/>
                <a:ext cx="0" cy="812"/>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7409" name="Object 28"/>
            <p:cNvGraphicFramePr>
              <a:graphicFrameLocks/>
            </p:cNvGraphicFramePr>
            <p:nvPr/>
          </p:nvGraphicFramePr>
          <p:xfrm>
            <a:off x="3832" y="1861"/>
            <a:ext cx="152" cy="263"/>
          </p:xfrm>
          <a:graphic>
            <a:graphicData uri="http://schemas.openxmlformats.org/presentationml/2006/ole">
              <mc:AlternateContent xmlns:mc="http://schemas.openxmlformats.org/markup-compatibility/2006">
                <mc:Choice xmlns:v="urn:schemas-microsoft-com:vml" Requires="v">
                  <p:oleObj spid="_x0000_s58054" name="Equation" r:id="rId11" imgW="137228" imgH="304776" progId="Equation.3">
                    <p:embed/>
                  </p:oleObj>
                </mc:Choice>
                <mc:Fallback>
                  <p:oleObj name="Equation" r:id="rId11" imgW="137228" imgH="304776" progId="Equation.3">
                    <p:embed/>
                    <p:pic>
                      <p:nvPicPr>
                        <p:cNvPr id="0" name="Object 2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2" y="1861"/>
                          <a:ext cx="15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41" name="Line 29"/>
          <p:cNvSpPr>
            <a:spLocks noChangeShapeType="1"/>
          </p:cNvSpPr>
          <p:nvPr/>
        </p:nvSpPr>
        <p:spPr bwMode="auto">
          <a:xfrm>
            <a:off x="7113588" y="525463"/>
            <a:ext cx="0" cy="2971800"/>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41342" name="Group 30"/>
          <p:cNvGrpSpPr>
            <a:grpSpLocks/>
          </p:cNvGrpSpPr>
          <p:nvPr/>
        </p:nvGrpSpPr>
        <p:grpSpPr bwMode="auto">
          <a:xfrm>
            <a:off x="6529388" y="333375"/>
            <a:ext cx="587375" cy="952500"/>
            <a:chOff x="4056" y="312"/>
            <a:chExt cx="370" cy="600"/>
          </a:xfrm>
        </p:grpSpPr>
        <p:sp>
          <p:nvSpPr>
            <p:cNvPr id="57406" name="Line 31"/>
            <p:cNvSpPr>
              <a:spLocks noChangeShapeType="1"/>
            </p:cNvSpPr>
            <p:nvPr/>
          </p:nvSpPr>
          <p:spPr bwMode="auto">
            <a:xfrm>
              <a:off x="4426" y="384"/>
              <a:ext cx="0" cy="528"/>
            </a:xfrm>
            <a:prstGeom prst="line">
              <a:avLst/>
            </a:prstGeom>
            <a:noFill/>
            <a:ln w="28575">
              <a:solidFill>
                <a:srgbClr val="00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407" name="Object 32"/>
            <p:cNvGraphicFramePr>
              <a:graphicFrameLocks noChangeAspect="1"/>
            </p:cNvGraphicFramePr>
            <p:nvPr/>
          </p:nvGraphicFramePr>
          <p:xfrm>
            <a:off x="4056" y="312"/>
            <a:ext cx="336" cy="271"/>
          </p:xfrm>
          <a:graphic>
            <a:graphicData uri="http://schemas.openxmlformats.org/presentationml/2006/ole">
              <mc:AlternateContent xmlns:mc="http://schemas.openxmlformats.org/markup-compatibility/2006">
                <mc:Choice xmlns:v="urn:schemas-microsoft-com:vml" Requires="v">
                  <p:oleObj spid="_x0000_s58055" name="Equation" r:id="rId13" imgW="419030" imgH="327672" progId="Equation.3">
                    <p:embed/>
                  </p:oleObj>
                </mc:Choice>
                <mc:Fallback>
                  <p:oleObj name="Equation" r:id="rId13" imgW="419030" imgH="327672"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56" y="312"/>
                          <a:ext cx="33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45" name="Group 33"/>
          <p:cNvGrpSpPr>
            <a:grpSpLocks/>
          </p:cNvGrpSpPr>
          <p:nvPr/>
        </p:nvGrpSpPr>
        <p:grpSpPr bwMode="auto">
          <a:xfrm>
            <a:off x="6524625" y="2581275"/>
            <a:ext cx="590550" cy="1128713"/>
            <a:chOff x="4056" y="1728"/>
            <a:chExt cx="372" cy="711"/>
          </a:xfrm>
        </p:grpSpPr>
        <p:sp>
          <p:nvSpPr>
            <p:cNvPr id="57404" name="Line 34"/>
            <p:cNvSpPr>
              <a:spLocks noChangeShapeType="1"/>
            </p:cNvSpPr>
            <p:nvPr/>
          </p:nvSpPr>
          <p:spPr bwMode="auto">
            <a:xfrm>
              <a:off x="4428" y="1728"/>
              <a:ext cx="0" cy="576"/>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405" name="Object 35"/>
            <p:cNvGraphicFramePr>
              <a:graphicFrameLocks noChangeAspect="1"/>
            </p:cNvGraphicFramePr>
            <p:nvPr/>
          </p:nvGraphicFramePr>
          <p:xfrm>
            <a:off x="4056" y="2160"/>
            <a:ext cx="336" cy="279"/>
          </p:xfrm>
          <a:graphic>
            <a:graphicData uri="http://schemas.openxmlformats.org/presentationml/2006/ole">
              <mc:AlternateContent xmlns:mc="http://schemas.openxmlformats.org/markup-compatibility/2006">
                <mc:Choice xmlns:v="urn:schemas-microsoft-com:vml" Requires="v">
                  <p:oleObj spid="_x0000_s58056" name="Equation" r:id="rId15" imgW="419030" imgH="343008" progId="Equation.3">
                    <p:embed/>
                  </p:oleObj>
                </mc:Choice>
                <mc:Fallback>
                  <p:oleObj name="Equation" r:id="rId15" imgW="419030" imgH="343008" progId="Equation.3">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6" y="2160"/>
                          <a:ext cx="336"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48" name="Group 36"/>
          <p:cNvGrpSpPr>
            <a:grpSpLocks/>
          </p:cNvGrpSpPr>
          <p:nvPr/>
        </p:nvGrpSpPr>
        <p:grpSpPr bwMode="auto">
          <a:xfrm>
            <a:off x="6105525" y="841375"/>
            <a:ext cx="1728788" cy="2349500"/>
            <a:chOff x="3807" y="1160"/>
            <a:chExt cx="1089" cy="1480"/>
          </a:xfrm>
        </p:grpSpPr>
        <p:grpSp>
          <p:nvGrpSpPr>
            <p:cNvPr id="57396" name="Group 37"/>
            <p:cNvGrpSpPr>
              <a:grpSpLocks/>
            </p:cNvGrpSpPr>
            <p:nvPr/>
          </p:nvGrpSpPr>
          <p:grpSpPr bwMode="auto">
            <a:xfrm>
              <a:off x="3807" y="1160"/>
              <a:ext cx="1089" cy="1480"/>
              <a:chOff x="3807" y="1160"/>
              <a:chExt cx="1089" cy="1480"/>
            </a:xfrm>
          </p:grpSpPr>
          <p:sp>
            <p:nvSpPr>
              <p:cNvPr id="57398" name="AutoShape 38"/>
              <p:cNvSpPr>
                <a:spLocks noChangeArrowheads="1"/>
              </p:cNvSpPr>
              <p:nvPr/>
            </p:nvSpPr>
            <p:spPr bwMode="auto">
              <a:xfrm rot="5400000" flipH="1">
                <a:off x="3893" y="1635"/>
                <a:ext cx="1099" cy="433"/>
              </a:xfrm>
              <a:prstGeom prst="parallelogram">
                <a:avLst>
                  <a:gd name="adj" fmla="val 63453"/>
                </a:avLst>
              </a:prstGeom>
              <a:noFill/>
              <a:ln w="76200">
                <a:pattFill prst="dkDnDiag">
                  <a:fgClr>
                    <a:srgbClr val="FF66FF"/>
                  </a:fgClr>
                  <a:bgClr>
                    <a:srgbClr val="FFFFFF"/>
                  </a:bgClr>
                </a:patt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57399" name="Object 39"/>
              <p:cNvGraphicFramePr>
                <a:graphicFrameLocks/>
              </p:cNvGraphicFramePr>
              <p:nvPr/>
            </p:nvGraphicFramePr>
            <p:xfrm>
              <a:off x="4697" y="1160"/>
              <a:ext cx="199" cy="184"/>
            </p:xfrm>
            <a:graphic>
              <a:graphicData uri="http://schemas.openxmlformats.org/presentationml/2006/ole">
                <mc:AlternateContent xmlns:mc="http://schemas.openxmlformats.org/markup-compatibility/2006">
                  <mc:Choice xmlns:v="urn:schemas-microsoft-com:vml" Requires="v">
                    <p:oleObj spid="_x0000_s58057" name="Equation" r:id="rId17" imgW="213297" imgH="190512" progId="Equation.3">
                      <p:embed/>
                    </p:oleObj>
                  </mc:Choice>
                  <mc:Fallback>
                    <p:oleObj name="Equation" r:id="rId17" imgW="213297" imgH="190512" progId="Equation.3">
                      <p:embed/>
                      <p:pic>
                        <p:nvPicPr>
                          <p:cNvPr id="0" name="Object 3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97" y="1160"/>
                            <a:ext cx="199"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0" name="Object 40"/>
              <p:cNvGraphicFramePr>
                <a:graphicFrameLocks/>
              </p:cNvGraphicFramePr>
              <p:nvPr/>
            </p:nvGraphicFramePr>
            <p:xfrm>
              <a:off x="4623" y="2177"/>
              <a:ext cx="177" cy="199"/>
            </p:xfrm>
            <a:graphic>
              <a:graphicData uri="http://schemas.openxmlformats.org/presentationml/2006/ole">
                <mc:AlternateContent xmlns:mc="http://schemas.openxmlformats.org/markup-compatibility/2006">
                  <mc:Choice xmlns:v="urn:schemas-microsoft-com:vml" Requires="v">
                    <p:oleObj spid="_x0000_s58058" name="Equation" r:id="rId19" imgW="175262" imgH="213408" progId="Equation.3">
                      <p:embed/>
                    </p:oleObj>
                  </mc:Choice>
                  <mc:Fallback>
                    <p:oleObj name="Equation" r:id="rId19" imgW="175262" imgH="213408" progId="Equation.3">
                      <p:embed/>
                      <p:pic>
                        <p:nvPicPr>
                          <p:cNvPr id="0" name="Object 4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23" y="2177"/>
                            <a:ext cx="177"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1" name="Object 41"/>
              <p:cNvGraphicFramePr>
                <a:graphicFrameLocks/>
              </p:cNvGraphicFramePr>
              <p:nvPr/>
            </p:nvGraphicFramePr>
            <p:xfrm>
              <a:off x="4047" y="2456"/>
              <a:ext cx="177" cy="184"/>
            </p:xfrm>
            <a:graphic>
              <a:graphicData uri="http://schemas.openxmlformats.org/presentationml/2006/ole">
                <mc:AlternateContent xmlns:mc="http://schemas.openxmlformats.org/markup-compatibility/2006">
                  <mc:Choice xmlns:v="urn:schemas-microsoft-com:vml" Requires="v">
                    <p:oleObj spid="_x0000_s58059" name="Equation" r:id="rId21" imgW="175262" imgH="190512" progId="Equation.3">
                      <p:embed/>
                    </p:oleObj>
                  </mc:Choice>
                  <mc:Fallback>
                    <p:oleObj name="Equation" r:id="rId21" imgW="175262" imgH="190512" progId="Equation.3">
                      <p:embed/>
                      <p:pic>
                        <p:nvPicPr>
                          <p:cNvPr id="0" name="Object 4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47" y="2456"/>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2" name="Object 42"/>
              <p:cNvGraphicFramePr>
                <a:graphicFrameLocks/>
              </p:cNvGraphicFramePr>
              <p:nvPr/>
            </p:nvGraphicFramePr>
            <p:xfrm>
              <a:off x="3807" y="1391"/>
              <a:ext cx="177" cy="193"/>
            </p:xfrm>
            <a:graphic>
              <a:graphicData uri="http://schemas.openxmlformats.org/presentationml/2006/ole">
                <mc:AlternateContent xmlns:mc="http://schemas.openxmlformats.org/markup-compatibility/2006">
                  <mc:Choice xmlns:v="urn:schemas-microsoft-com:vml" Requires="v">
                    <p:oleObj spid="_x0000_s58060" name="Equation" r:id="rId23" imgW="175262" imgH="198072" progId="Equation.3">
                      <p:embed/>
                    </p:oleObj>
                  </mc:Choice>
                  <mc:Fallback>
                    <p:oleObj name="Equation" r:id="rId23" imgW="175262" imgH="198072" progId="Equation.3">
                      <p:embed/>
                      <p:pic>
                        <p:nvPicPr>
                          <p:cNvPr id="0" name="Object 4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07" y="1391"/>
                            <a:ext cx="177"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03" name="Line 43"/>
              <p:cNvSpPr>
                <a:spLocks noChangeShapeType="1"/>
              </p:cNvSpPr>
              <p:nvPr/>
            </p:nvSpPr>
            <p:spPr bwMode="auto">
              <a:xfrm>
                <a:off x="4226" y="1681"/>
                <a:ext cx="0" cy="40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7397" name="Object 44"/>
            <p:cNvGraphicFramePr>
              <a:graphicFrameLocks/>
            </p:cNvGraphicFramePr>
            <p:nvPr/>
          </p:nvGraphicFramePr>
          <p:xfrm>
            <a:off x="4253" y="1697"/>
            <a:ext cx="127" cy="184"/>
          </p:xfrm>
          <a:graphic>
            <a:graphicData uri="http://schemas.openxmlformats.org/presentationml/2006/ole">
              <mc:AlternateContent xmlns:mc="http://schemas.openxmlformats.org/markup-compatibility/2006">
                <mc:Choice xmlns:v="urn:schemas-microsoft-com:vml" Requires="v">
                  <p:oleObj spid="_x0000_s58061" name="Equation" r:id="rId25" imgW="98977" imgH="190512" progId="Equation.3">
                    <p:embed/>
                  </p:oleObj>
                </mc:Choice>
                <mc:Fallback>
                  <p:oleObj name="Equation" r:id="rId25" imgW="98977" imgH="190512" progId="Equation.3">
                    <p:embed/>
                    <p:pic>
                      <p:nvPicPr>
                        <p:cNvPr id="0" name="Object 4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53" y="1697"/>
                          <a:ext cx="12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57" name="Arc 45"/>
          <p:cNvSpPr>
            <a:spLocks/>
          </p:cNvSpPr>
          <p:nvPr/>
        </p:nvSpPr>
        <p:spPr bwMode="auto">
          <a:xfrm rot="3187807">
            <a:off x="7614444" y="1977232"/>
            <a:ext cx="171450" cy="227012"/>
          </a:xfrm>
          <a:custGeom>
            <a:avLst/>
            <a:gdLst>
              <a:gd name="T0" fmla="*/ 2147483647 w 20899"/>
              <a:gd name="T1" fmla="*/ 0 h 21490"/>
              <a:gd name="T2" fmla="*/ 2147483647 w 20899"/>
              <a:gd name="T3" fmla="*/ 2147483647 h 21490"/>
              <a:gd name="T4" fmla="*/ 0 w 20899"/>
              <a:gd name="T5" fmla="*/ 2147483647 h 21490"/>
              <a:gd name="T6" fmla="*/ 0 60000 65536"/>
              <a:gd name="T7" fmla="*/ 0 60000 65536"/>
              <a:gd name="T8" fmla="*/ 0 60000 65536"/>
            </a:gdLst>
            <a:ahLst/>
            <a:cxnLst>
              <a:cxn ang="T6">
                <a:pos x="T0" y="T1"/>
              </a:cxn>
              <a:cxn ang="T7">
                <a:pos x="T2" y="T3"/>
              </a:cxn>
              <a:cxn ang="T8">
                <a:pos x="T4" y="T5"/>
              </a:cxn>
            </a:cxnLst>
            <a:rect l="0" t="0" r="r" b="b"/>
            <a:pathLst>
              <a:path w="20899" h="21490" fill="none" extrusionOk="0">
                <a:moveTo>
                  <a:pt x="2175" y="-1"/>
                </a:moveTo>
                <a:cubicBezTo>
                  <a:pt x="11152" y="908"/>
                  <a:pt x="18618" y="7301"/>
                  <a:pt x="20898" y="16031"/>
                </a:cubicBezTo>
              </a:path>
              <a:path w="20899" h="21490" stroke="0" extrusionOk="0">
                <a:moveTo>
                  <a:pt x="2175" y="-1"/>
                </a:moveTo>
                <a:cubicBezTo>
                  <a:pt x="11152" y="908"/>
                  <a:pt x="18618" y="7301"/>
                  <a:pt x="20898" y="16031"/>
                </a:cubicBezTo>
                <a:lnTo>
                  <a:pt x="0" y="21490"/>
                </a:lnTo>
                <a:lnTo>
                  <a:pt x="2175" y="-1"/>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58" name="Object 46"/>
          <p:cNvGraphicFramePr>
            <a:graphicFrameLocks/>
          </p:cNvGraphicFramePr>
          <p:nvPr/>
        </p:nvGraphicFramePr>
        <p:xfrm>
          <a:off x="827088" y="1431925"/>
          <a:ext cx="3073400" cy="430213"/>
        </p:xfrm>
        <a:graphic>
          <a:graphicData uri="http://schemas.openxmlformats.org/presentationml/2006/ole">
            <mc:AlternateContent xmlns:mc="http://schemas.openxmlformats.org/markup-compatibility/2006">
              <mc:Choice xmlns:v="urn:schemas-microsoft-com:vml" Requires="v">
                <p:oleObj spid="_x0000_s58062" name="Equation" r:id="rId27" imgW="2971895" imgH="327672" progId="Equation.3">
                  <p:embed/>
                </p:oleObj>
              </mc:Choice>
              <mc:Fallback>
                <p:oleObj name="Equation" r:id="rId27" imgW="2971895" imgH="327672" progId="Equation.3">
                  <p:embed/>
                  <p:pic>
                    <p:nvPicPr>
                      <p:cNvPr id="0" name="Object 4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27088" y="1431925"/>
                        <a:ext cx="30734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59" name="Rectangle 47"/>
          <p:cNvSpPr>
            <a:spLocks noChangeArrowheads="1"/>
          </p:cNvSpPr>
          <p:nvPr/>
        </p:nvSpPr>
        <p:spPr bwMode="auto">
          <a:xfrm>
            <a:off x="1328738" y="1935163"/>
            <a:ext cx="40354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000" b="1">
                <a:solidFill>
                  <a:schemeClr val="bg1"/>
                </a:solidFill>
                <a:latin typeface="Times New Roman" pitchFamily="18" charset="0"/>
                <a:ea typeface="楷体_GB2312" pitchFamily="49" charset="-122"/>
              </a:rPr>
              <a:t>（方向相反在同一直线上）</a:t>
            </a:r>
            <a:endParaRPr kumimoji="1" lang="zh-CN" altLang="en-US" sz="2000">
              <a:solidFill>
                <a:schemeClr val="bg1"/>
              </a:solidFill>
              <a:latin typeface="Times New Roman" pitchFamily="18" charset="0"/>
              <a:ea typeface="楷体_GB2312" pitchFamily="49" charset="-122"/>
            </a:endParaRPr>
          </a:p>
        </p:txBody>
      </p:sp>
      <p:graphicFrame>
        <p:nvGraphicFramePr>
          <p:cNvPr id="141360" name="Object 48"/>
          <p:cNvGraphicFramePr>
            <a:graphicFrameLocks/>
          </p:cNvGraphicFramePr>
          <p:nvPr/>
        </p:nvGraphicFramePr>
        <p:xfrm>
          <a:off x="755650" y="2420938"/>
          <a:ext cx="2363788" cy="430212"/>
        </p:xfrm>
        <a:graphic>
          <a:graphicData uri="http://schemas.openxmlformats.org/presentationml/2006/ole">
            <mc:AlternateContent xmlns:mc="http://schemas.openxmlformats.org/markup-compatibility/2006">
              <mc:Choice xmlns:v="urn:schemas-microsoft-com:vml" Requires="v">
                <p:oleObj spid="_x0000_s58063" name="Equation" r:id="rId29" imgW="2247938" imgH="327672" progId="Equation.3">
                  <p:embed/>
                </p:oleObj>
              </mc:Choice>
              <mc:Fallback>
                <p:oleObj name="Equation" r:id="rId29" imgW="2247938" imgH="327672" progId="Equation.3">
                  <p:embed/>
                  <p:pic>
                    <p:nvPicPr>
                      <p:cNvPr id="0" name="Object 4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5650" y="2420938"/>
                        <a:ext cx="236378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61" name="Object 49"/>
          <p:cNvGraphicFramePr>
            <a:graphicFrameLocks/>
          </p:cNvGraphicFramePr>
          <p:nvPr/>
        </p:nvGraphicFramePr>
        <p:xfrm>
          <a:off x="849313" y="3505200"/>
          <a:ext cx="1346200" cy="533400"/>
        </p:xfrm>
        <a:graphic>
          <a:graphicData uri="http://schemas.openxmlformats.org/presentationml/2006/ole">
            <mc:AlternateContent xmlns:mc="http://schemas.openxmlformats.org/markup-compatibility/2006">
              <mc:Choice xmlns:v="urn:schemas-microsoft-com:vml" Requires="v">
                <p:oleObj spid="_x0000_s58064" name="Equation" r:id="rId31" imgW="1241963" imgH="419040" progId="Equation.3">
                  <p:embed/>
                </p:oleObj>
              </mc:Choice>
              <mc:Fallback>
                <p:oleObj name="Equation" r:id="rId31" imgW="1241963" imgH="419040" progId="Equation.3">
                  <p:embed/>
                  <p:pic>
                    <p:nvPicPr>
                      <p:cNvPr id="0" name="Object 4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49313" y="3505200"/>
                        <a:ext cx="1346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62" name="Text Box 50"/>
          <p:cNvSpPr txBox="1">
            <a:spLocks noChangeArrowheads="1"/>
          </p:cNvSpPr>
          <p:nvPr/>
        </p:nvSpPr>
        <p:spPr bwMode="auto">
          <a:xfrm>
            <a:off x="2794000" y="3536950"/>
            <a:ext cx="23542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a:solidFill>
                  <a:schemeClr val="bg1"/>
                </a:solidFill>
                <a:latin typeface="Times New Roman" pitchFamily="18" charset="0"/>
                <a:ea typeface="楷体_GB2312" pitchFamily="49" charset="-122"/>
              </a:rPr>
              <a:t>（线圈无平动）</a:t>
            </a:r>
          </a:p>
        </p:txBody>
      </p:sp>
      <p:sp>
        <p:nvSpPr>
          <p:cNvPr id="141363" name="Text Box 51"/>
          <p:cNvSpPr txBox="1">
            <a:spLocks noChangeArrowheads="1"/>
          </p:cNvSpPr>
          <p:nvPr/>
        </p:nvSpPr>
        <p:spPr bwMode="auto">
          <a:xfrm>
            <a:off x="755650" y="4089400"/>
            <a:ext cx="34464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对中心的力矩为</a:t>
            </a:r>
          </a:p>
        </p:txBody>
      </p:sp>
      <p:graphicFrame>
        <p:nvGraphicFramePr>
          <p:cNvPr id="141364" name="Object 52"/>
          <p:cNvGraphicFramePr>
            <a:graphicFrameLocks/>
          </p:cNvGraphicFramePr>
          <p:nvPr/>
        </p:nvGraphicFramePr>
        <p:xfrm>
          <a:off x="900113" y="4549775"/>
          <a:ext cx="4062412" cy="823913"/>
        </p:xfrm>
        <a:graphic>
          <a:graphicData uri="http://schemas.openxmlformats.org/presentationml/2006/ole">
            <mc:AlternateContent xmlns:mc="http://schemas.openxmlformats.org/markup-compatibility/2006">
              <mc:Choice xmlns:v="urn:schemas-microsoft-com:vml" Requires="v">
                <p:oleObj spid="_x0000_s58065" name="Equation" r:id="rId33" imgW="3962310" imgH="723816" progId="Equation.3">
                  <p:embed/>
                </p:oleObj>
              </mc:Choice>
              <mc:Fallback>
                <p:oleObj name="Equation" r:id="rId33" imgW="3962310" imgH="723816" progId="Equation.3">
                  <p:embed/>
                  <p:pic>
                    <p:nvPicPr>
                      <p:cNvPr id="0" name="Object 52"/>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00113" y="4549775"/>
                        <a:ext cx="40624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65" name="Object 53"/>
          <p:cNvGraphicFramePr>
            <a:graphicFrameLocks/>
          </p:cNvGraphicFramePr>
          <p:nvPr/>
        </p:nvGraphicFramePr>
        <p:xfrm>
          <a:off x="1258888" y="5500688"/>
          <a:ext cx="1789112" cy="417512"/>
        </p:xfrm>
        <a:graphic>
          <a:graphicData uri="http://schemas.openxmlformats.org/presentationml/2006/ole">
            <mc:AlternateContent xmlns:mc="http://schemas.openxmlformats.org/markup-compatibility/2006">
              <mc:Choice xmlns:v="urn:schemas-microsoft-com:vml" Requires="v">
                <p:oleObj spid="_x0000_s58066" name="Equation" r:id="rId35" imgW="1676337" imgH="304776" progId="Equation.3">
                  <p:embed/>
                </p:oleObj>
              </mc:Choice>
              <mc:Fallback>
                <p:oleObj name="Equation" r:id="rId35" imgW="1676337" imgH="304776" progId="Equation.3">
                  <p:embed/>
                  <p:pic>
                    <p:nvPicPr>
                      <p:cNvPr id="0" name="Object 53"/>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258888" y="5500688"/>
                        <a:ext cx="178911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66" name="Text Box 54"/>
          <p:cNvSpPr txBox="1">
            <a:spLocks noChangeArrowheads="1"/>
          </p:cNvSpPr>
          <p:nvPr/>
        </p:nvSpPr>
        <p:spPr bwMode="auto">
          <a:xfrm>
            <a:off x="457200" y="930275"/>
            <a:ext cx="5486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Times New Roman" pitchFamily="18" charset="0"/>
              </a:rPr>
              <a:t>在均匀磁场中的刚性矩形载流线圈</a:t>
            </a:r>
          </a:p>
        </p:txBody>
      </p:sp>
      <p:sp>
        <p:nvSpPr>
          <p:cNvPr id="141367" name="Rectangle 55"/>
          <p:cNvSpPr>
            <a:spLocks noChangeArrowheads="1"/>
          </p:cNvSpPr>
          <p:nvPr/>
        </p:nvSpPr>
        <p:spPr bwMode="auto">
          <a:xfrm>
            <a:off x="7758113" y="1819275"/>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FFFF00"/>
                </a:solidFill>
                <a:latin typeface="Times New Roman" pitchFamily="18" charset="0"/>
                <a:sym typeface="Symbol" pitchFamily="18" charset="2"/>
              </a:rPr>
              <a:t></a:t>
            </a:r>
          </a:p>
        </p:txBody>
      </p:sp>
      <p:grpSp>
        <p:nvGrpSpPr>
          <p:cNvPr id="141368" name="Group 56"/>
          <p:cNvGrpSpPr>
            <a:grpSpLocks/>
          </p:cNvGrpSpPr>
          <p:nvPr/>
        </p:nvGrpSpPr>
        <p:grpSpPr bwMode="auto">
          <a:xfrm>
            <a:off x="7148513" y="1990725"/>
            <a:ext cx="1255712" cy="357188"/>
            <a:chOff x="4442" y="1873"/>
            <a:chExt cx="791" cy="225"/>
          </a:xfrm>
        </p:grpSpPr>
        <p:sp>
          <p:nvSpPr>
            <p:cNvPr id="57394" name="Line 57"/>
            <p:cNvSpPr>
              <a:spLocks noChangeShapeType="1"/>
            </p:cNvSpPr>
            <p:nvPr/>
          </p:nvSpPr>
          <p:spPr bwMode="auto">
            <a:xfrm>
              <a:off x="4442" y="1873"/>
              <a:ext cx="600" cy="211"/>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395" name="Object 58"/>
            <p:cNvGraphicFramePr>
              <a:graphicFrameLocks noChangeAspect="1"/>
            </p:cNvGraphicFramePr>
            <p:nvPr/>
          </p:nvGraphicFramePr>
          <p:xfrm>
            <a:off x="5088" y="1920"/>
            <a:ext cx="145" cy="178"/>
          </p:xfrm>
          <a:graphic>
            <a:graphicData uri="http://schemas.openxmlformats.org/presentationml/2006/ole">
              <mc:AlternateContent xmlns:mc="http://schemas.openxmlformats.org/markup-compatibility/2006">
                <mc:Choice xmlns:v="urn:schemas-microsoft-com:vml" Requires="v">
                  <p:oleObj spid="_x0000_s58067" name="Equation" r:id="rId37" imgW="114320" imgH="175176" progId="Equation.3">
                    <p:embed/>
                  </p:oleObj>
                </mc:Choice>
                <mc:Fallback>
                  <p:oleObj name="Equation" r:id="rId37" imgW="114320" imgH="175176" progId="Equation.3">
                    <p:embed/>
                    <p:pic>
                      <p:nvPicPr>
                        <p:cNvPr id="0" name="Object 5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088" y="1920"/>
                          <a:ext cx="145"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71" name="Rectangle 59"/>
          <p:cNvSpPr>
            <a:spLocks noChangeArrowheads="1"/>
          </p:cNvSpPr>
          <p:nvPr/>
        </p:nvSpPr>
        <p:spPr bwMode="auto">
          <a:xfrm>
            <a:off x="1322388" y="2995613"/>
            <a:ext cx="41862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Times New Roman" pitchFamily="18" charset="0"/>
                <a:ea typeface="楷体_GB2312" pitchFamily="49" charset="-122"/>
              </a:rPr>
              <a:t>（</a:t>
            </a:r>
            <a:r>
              <a:rPr kumimoji="1" lang="zh-CN" altLang="en-US" sz="2000" b="1">
                <a:solidFill>
                  <a:schemeClr val="bg1"/>
                </a:solidFill>
                <a:ea typeface="楷体_GB2312" pitchFamily="49" charset="-122"/>
              </a:rPr>
              <a:t>方向相反</a:t>
            </a:r>
            <a:r>
              <a:rPr kumimoji="1" lang="zh-CN" altLang="en-US" sz="2000" b="1">
                <a:solidFill>
                  <a:schemeClr val="bg1"/>
                </a:solidFill>
                <a:latin typeface="Times New Roman" pitchFamily="18" charset="0"/>
                <a:ea typeface="楷体_GB2312" pitchFamily="49" charset="-122"/>
              </a:rPr>
              <a:t>不在一条直线上）</a:t>
            </a:r>
          </a:p>
        </p:txBody>
      </p:sp>
      <p:graphicFrame>
        <p:nvGraphicFramePr>
          <p:cNvPr id="141372" name="Object 60"/>
          <p:cNvGraphicFramePr>
            <a:graphicFrameLocks/>
          </p:cNvGraphicFramePr>
          <p:nvPr/>
        </p:nvGraphicFramePr>
        <p:xfrm>
          <a:off x="1463675" y="6054725"/>
          <a:ext cx="1917700" cy="433388"/>
        </p:xfrm>
        <a:graphic>
          <a:graphicData uri="http://schemas.openxmlformats.org/presentationml/2006/ole">
            <mc:AlternateContent xmlns:mc="http://schemas.openxmlformats.org/markup-compatibility/2006">
              <mc:Choice xmlns:v="urn:schemas-microsoft-com:vml" Requires="v">
                <p:oleObj spid="_x0000_s58068" name="Equation" r:id="rId39" imgW="1813565" imgH="327672" progId="Equation.3">
                  <p:embed/>
                </p:oleObj>
              </mc:Choice>
              <mc:Fallback>
                <p:oleObj name="Equation" r:id="rId39" imgW="1813565" imgH="327672" progId="Equation.3">
                  <p:embed/>
                  <p:pic>
                    <p:nvPicPr>
                      <p:cNvPr id="0" name="Object 60"/>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463675" y="6054725"/>
                        <a:ext cx="19177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73" name="Object 61"/>
          <p:cNvGraphicFramePr>
            <a:graphicFrameLocks noChangeAspect="1"/>
          </p:cNvGraphicFramePr>
          <p:nvPr/>
        </p:nvGraphicFramePr>
        <p:xfrm>
          <a:off x="5762625" y="6026150"/>
          <a:ext cx="1693863" cy="444500"/>
        </p:xfrm>
        <a:graphic>
          <a:graphicData uri="http://schemas.openxmlformats.org/presentationml/2006/ole">
            <mc:AlternateContent xmlns:mc="http://schemas.openxmlformats.org/markup-compatibility/2006">
              <mc:Choice xmlns:v="urn:schemas-microsoft-com:vml" Requires="v">
                <p:oleObj spid="_x0000_s58069" name="Equation" r:id="rId41" imgW="1584924" imgH="343008" progId="Equation.3">
                  <p:embed/>
                </p:oleObj>
              </mc:Choice>
              <mc:Fallback>
                <p:oleObj name="Equation" r:id="rId41" imgW="1584924" imgH="343008" progId="Equation.3">
                  <p:embed/>
                  <p:pic>
                    <p:nvPicPr>
                      <p:cNvPr id="0" name="Object 61"/>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62625" y="6026150"/>
                        <a:ext cx="1693863" cy="4445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74" name="Object 62"/>
          <p:cNvGraphicFramePr>
            <a:graphicFrameLocks/>
          </p:cNvGraphicFramePr>
          <p:nvPr/>
        </p:nvGraphicFramePr>
        <p:xfrm>
          <a:off x="3851275" y="6051550"/>
          <a:ext cx="1306513" cy="431800"/>
        </p:xfrm>
        <a:graphic>
          <a:graphicData uri="http://schemas.openxmlformats.org/presentationml/2006/ole">
            <mc:AlternateContent xmlns:mc="http://schemas.openxmlformats.org/markup-compatibility/2006">
              <mc:Choice xmlns:v="urn:schemas-microsoft-com:vml" Requires="v">
                <p:oleObj spid="_x0000_s58070" name="Equation" r:id="rId43" imgW="1203928" imgH="327672" progId="Equation.3">
                  <p:embed/>
                </p:oleObj>
              </mc:Choice>
              <mc:Fallback>
                <p:oleObj name="Equation" r:id="rId43" imgW="1203928" imgH="327672" progId="Equation.3">
                  <p:embed/>
                  <p:pic>
                    <p:nvPicPr>
                      <p:cNvPr id="0" name="Object 62"/>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851275" y="6051550"/>
                        <a:ext cx="13065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75" name="Text Box 63"/>
          <p:cNvSpPr txBox="1">
            <a:spLocks noChangeArrowheads="1"/>
          </p:cNvSpPr>
          <p:nvPr/>
        </p:nvSpPr>
        <p:spPr bwMode="auto">
          <a:xfrm>
            <a:off x="755650" y="60182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2400" b="1">
                <a:solidFill>
                  <a:schemeClr val="bg1"/>
                </a:solidFill>
                <a:latin typeface="宋体" pitchFamily="2" charset="-122"/>
              </a:rPr>
              <a:t>令</a:t>
            </a:r>
          </a:p>
        </p:txBody>
      </p:sp>
      <p:grpSp>
        <p:nvGrpSpPr>
          <p:cNvPr id="141376" name="Group 64"/>
          <p:cNvGrpSpPr>
            <a:grpSpLocks/>
          </p:cNvGrpSpPr>
          <p:nvPr/>
        </p:nvGrpSpPr>
        <p:grpSpPr bwMode="auto">
          <a:xfrm>
            <a:off x="5903913" y="4030663"/>
            <a:ext cx="2967037" cy="1600200"/>
            <a:chOff x="3656" y="2539"/>
            <a:chExt cx="1869" cy="1008"/>
          </a:xfrm>
        </p:grpSpPr>
        <p:sp>
          <p:nvSpPr>
            <p:cNvPr id="57374" name="Line 65"/>
            <p:cNvSpPr>
              <a:spLocks noChangeShapeType="1"/>
            </p:cNvSpPr>
            <p:nvPr/>
          </p:nvSpPr>
          <p:spPr bwMode="auto">
            <a:xfrm>
              <a:off x="3744" y="253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5" name="Line 66"/>
            <p:cNvSpPr>
              <a:spLocks noChangeShapeType="1"/>
            </p:cNvSpPr>
            <p:nvPr/>
          </p:nvSpPr>
          <p:spPr bwMode="auto">
            <a:xfrm>
              <a:off x="3744" y="277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6" name="Line 67"/>
            <p:cNvSpPr>
              <a:spLocks noChangeShapeType="1"/>
            </p:cNvSpPr>
            <p:nvPr/>
          </p:nvSpPr>
          <p:spPr bwMode="auto">
            <a:xfrm>
              <a:off x="3744" y="301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7" name="Line 68"/>
            <p:cNvSpPr>
              <a:spLocks noChangeShapeType="1"/>
            </p:cNvSpPr>
            <p:nvPr/>
          </p:nvSpPr>
          <p:spPr bwMode="auto">
            <a:xfrm>
              <a:off x="3744" y="3307"/>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8" name="Line 69"/>
            <p:cNvSpPr>
              <a:spLocks noChangeShapeType="1"/>
            </p:cNvSpPr>
            <p:nvPr/>
          </p:nvSpPr>
          <p:spPr bwMode="auto">
            <a:xfrm>
              <a:off x="3744" y="3547"/>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7379" name="Object 70"/>
            <p:cNvGraphicFramePr>
              <a:graphicFrameLocks noChangeAspect="1"/>
            </p:cNvGraphicFramePr>
            <p:nvPr/>
          </p:nvGraphicFramePr>
          <p:xfrm>
            <a:off x="5348" y="2922"/>
            <a:ext cx="177" cy="217"/>
          </p:xfrm>
          <a:graphic>
            <a:graphicData uri="http://schemas.openxmlformats.org/presentationml/2006/ole">
              <mc:AlternateContent xmlns:mc="http://schemas.openxmlformats.org/markup-compatibility/2006">
                <mc:Choice xmlns:v="urn:schemas-microsoft-com:vml" Requires="v">
                  <p:oleObj spid="_x0000_s58071" name="Equation" r:id="rId45" imgW="175262" imgH="236304" progId="Equation.3">
                    <p:embed/>
                  </p:oleObj>
                </mc:Choice>
                <mc:Fallback>
                  <p:oleObj name="Equation" r:id="rId45" imgW="175262" imgH="236304" progId="Equation.3">
                    <p:embed/>
                    <p:pic>
                      <p:nvPicPr>
                        <p:cNvPr id="0" name="Object 70"/>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348" y="2922"/>
                          <a:ext cx="17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380" name="Group 71"/>
            <p:cNvGrpSpPr>
              <a:grpSpLocks/>
            </p:cNvGrpSpPr>
            <p:nvPr/>
          </p:nvGrpSpPr>
          <p:grpSpPr bwMode="auto">
            <a:xfrm>
              <a:off x="4716" y="2731"/>
              <a:ext cx="144" cy="144"/>
              <a:chOff x="3504" y="2832"/>
              <a:chExt cx="144" cy="144"/>
            </a:xfrm>
          </p:grpSpPr>
          <p:sp>
            <p:nvSpPr>
              <p:cNvPr id="57392" name="Oval 72"/>
              <p:cNvSpPr>
                <a:spLocks noChangeArrowheads="1"/>
              </p:cNvSpPr>
              <p:nvPr/>
            </p:nvSpPr>
            <p:spPr bwMode="auto">
              <a:xfrm>
                <a:off x="3504" y="2832"/>
                <a:ext cx="144" cy="144"/>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7393" name="Oval 73"/>
              <p:cNvSpPr>
                <a:spLocks noChangeArrowheads="1"/>
              </p:cNvSpPr>
              <p:nvPr/>
            </p:nvSpPr>
            <p:spPr bwMode="auto">
              <a:xfrm>
                <a:off x="3552" y="2880"/>
                <a:ext cx="48" cy="48"/>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57381" name="Group 74"/>
            <p:cNvGrpSpPr>
              <a:grpSpLocks/>
            </p:cNvGrpSpPr>
            <p:nvPr/>
          </p:nvGrpSpPr>
          <p:grpSpPr bwMode="auto">
            <a:xfrm>
              <a:off x="4128" y="3019"/>
              <a:ext cx="214" cy="288"/>
              <a:chOff x="4128" y="3408"/>
              <a:chExt cx="214" cy="288"/>
            </a:xfrm>
          </p:grpSpPr>
          <p:sp>
            <p:nvSpPr>
              <p:cNvPr id="57390" name="Oval 75"/>
              <p:cNvSpPr>
                <a:spLocks noChangeArrowheads="1"/>
              </p:cNvSpPr>
              <p:nvPr/>
            </p:nvSpPr>
            <p:spPr bwMode="auto">
              <a:xfrm>
                <a:off x="4163" y="3480"/>
                <a:ext cx="144" cy="144"/>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7391" name="Text Box 76"/>
              <p:cNvSpPr txBox="1">
                <a:spLocks noChangeArrowheads="1"/>
              </p:cNvSpPr>
              <p:nvPr/>
            </p:nvSpPr>
            <p:spPr bwMode="auto">
              <a:xfrm>
                <a:off x="4128" y="3408"/>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a:solidFill>
                      <a:srgbClr val="FF3300"/>
                    </a:solidFill>
                    <a:latin typeface="宋体" pitchFamily="2" charset="-122"/>
                  </a:rPr>
                  <a:t>+</a:t>
                </a:r>
              </a:p>
            </p:txBody>
          </p:sp>
        </p:grpSp>
        <p:sp>
          <p:nvSpPr>
            <p:cNvPr id="57382" name="Line 77"/>
            <p:cNvSpPr>
              <a:spLocks noChangeShapeType="1"/>
            </p:cNvSpPr>
            <p:nvPr/>
          </p:nvSpPr>
          <p:spPr bwMode="auto">
            <a:xfrm flipH="1">
              <a:off x="4209" y="2743"/>
              <a:ext cx="537" cy="354"/>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7383" name="Line 78"/>
            <p:cNvSpPr>
              <a:spLocks noChangeShapeType="1"/>
            </p:cNvSpPr>
            <p:nvPr/>
          </p:nvSpPr>
          <p:spPr bwMode="auto">
            <a:xfrm flipH="1">
              <a:off x="4272" y="2860"/>
              <a:ext cx="561" cy="366"/>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7384" name="Line 79"/>
            <p:cNvSpPr>
              <a:spLocks noChangeShapeType="1"/>
            </p:cNvSpPr>
            <p:nvPr/>
          </p:nvSpPr>
          <p:spPr bwMode="auto">
            <a:xfrm>
              <a:off x="4596" y="3031"/>
              <a:ext cx="240" cy="30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57385" name="Object 80"/>
            <p:cNvGraphicFramePr>
              <a:graphicFrameLocks noChangeAspect="1"/>
            </p:cNvGraphicFramePr>
            <p:nvPr/>
          </p:nvGraphicFramePr>
          <p:xfrm>
            <a:off x="4752" y="3355"/>
            <a:ext cx="145" cy="178"/>
          </p:xfrm>
          <a:graphic>
            <a:graphicData uri="http://schemas.openxmlformats.org/presentationml/2006/ole">
              <mc:AlternateContent xmlns:mc="http://schemas.openxmlformats.org/markup-compatibility/2006">
                <mc:Choice xmlns:v="urn:schemas-microsoft-com:vml" Requires="v">
                  <p:oleObj spid="_x0000_s58072" name="Equation" r:id="rId47" imgW="114320" imgH="175176" progId="Equation.3">
                    <p:embed/>
                  </p:oleObj>
                </mc:Choice>
                <mc:Fallback>
                  <p:oleObj name="Equation" r:id="rId47" imgW="114320" imgH="175176" progId="Equation.3">
                    <p:embed/>
                    <p:pic>
                      <p:nvPicPr>
                        <p:cNvPr id="0" name="Object 8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752" y="3355"/>
                          <a:ext cx="145"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86" name="Rectangle 81"/>
            <p:cNvSpPr>
              <a:spLocks noChangeArrowheads="1"/>
            </p:cNvSpPr>
            <p:nvPr/>
          </p:nvSpPr>
          <p:spPr bwMode="auto">
            <a:xfrm>
              <a:off x="4692" y="2935"/>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i="1">
                  <a:solidFill>
                    <a:srgbClr val="FF6600"/>
                  </a:solidFill>
                  <a:latin typeface="Times New Roman" pitchFamily="18" charset="0"/>
                  <a:sym typeface="Symbol" pitchFamily="18" charset="2"/>
                </a:rPr>
                <a:t></a:t>
              </a:r>
            </a:p>
          </p:txBody>
        </p:sp>
        <p:sp>
          <p:nvSpPr>
            <p:cNvPr id="57387" name="Text Box 82"/>
            <p:cNvSpPr txBox="1">
              <a:spLocks noChangeArrowheads="1"/>
            </p:cNvSpPr>
            <p:nvPr/>
          </p:nvSpPr>
          <p:spPr bwMode="auto">
            <a:xfrm>
              <a:off x="3656" y="306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000" b="1" i="1">
                  <a:solidFill>
                    <a:srgbClr val="FFFF99"/>
                  </a:solidFill>
                  <a:latin typeface="Times New Roman" pitchFamily="18" charset="0"/>
                </a:rPr>
                <a:t>A</a:t>
              </a:r>
              <a:r>
                <a:rPr kumimoji="1" lang="en-US" altLang="zh-CN" sz="2000" b="1">
                  <a:solidFill>
                    <a:srgbClr val="FFFF99"/>
                  </a:solidFill>
                  <a:latin typeface="Times New Roman" pitchFamily="18" charset="0"/>
                </a:rPr>
                <a:t>(</a:t>
              </a:r>
              <a:r>
                <a:rPr kumimoji="1" lang="en-US" altLang="zh-CN" sz="2000" b="1" i="1">
                  <a:solidFill>
                    <a:srgbClr val="FFFF99"/>
                  </a:solidFill>
                  <a:latin typeface="Times New Roman" pitchFamily="18" charset="0"/>
                </a:rPr>
                <a:t>B</a:t>
              </a:r>
              <a:r>
                <a:rPr kumimoji="1" lang="en-US" altLang="zh-CN" sz="2000" b="1">
                  <a:solidFill>
                    <a:srgbClr val="FFFF99"/>
                  </a:solidFill>
                  <a:latin typeface="Times New Roman" pitchFamily="18" charset="0"/>
                </a:rPr>
                <a:t>)</a:t>
              </a:r>
            </a:p>
          </p:txBody>
        </p:sp>
        <p:sp>
          <p:nvSpPr>
            <p:cNvPr id="57388" name="Text Box 83"/>
            <p:cNvSpPr txBox="1">
              <a:spLocks noChangeArrowheads="1"/>
            </p:cNvSpPr>
            <p:nvPr/>
          </p:nvSpPr>
          <p:spPr bwMode="auto">
            <a:xfrm>
              <a:off x="4874" y="2546"/>
              <a:ext cx="4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000" b="1" i="1">
                  <a:solidFill>
                    <a:srgbClr val="FFFF99"/>
                  </a:solidFill>
                  <a:latin typeface="Times New Roman" pitchFamily="18" charset="0"/>
                </a:rPr>
                <a:t>D</a:t>
              </a:r>
              <a:r>
                <a:rPr kumimoji="1" lang="en-US" altLang="zh-CN" sz="2000" b="1">
                  <a:solidFill>
                    <a:srgbClr val="FFFF99"/>
                  </a:solidFill>
                  <a:latin typeface="Times New Roman" pitchFamily="18" charset="0"/>
                </a:rPr>
                <a:t>(</a:t>
              </a:r>
              <a:r>
                <a:rPr kumimoji="1" lang="en-US" altLang="zh-CN" sz="2000" b="1" i="1">
                  <a:solidFill>
                    <a:srgbClr val="FFFF99"/>
                  </a:solidFill>
                  <a:latin typeface="Times New Roman" pitchFamily="18" charset="0"/>
                </a:rPr>
                <a:t>C</a:t>
              </a:r>
              <a:r>
                <a:rPr kumimoji="1" lang="en-US" altLang="zh-CN" sz="2000" b="1">
                  <a:solidFill>
                    <a:srgbClr val="FFFF99"/>
                  </a:solidFill>
                  <a:latin typeface="Times New Roman" pitchFamily="18" charset="0"/>
                </a:rPr>
                <a:t>)</a:t>
              </a:r>
            </a:p>
          </p:txBody>
        </p:sp>
        <p:sp>
          <p:nvSpPr>
            <p:cNvPr id="57389" name="Arc 84"/>
            <p:cNvSpPr>
              <a:spLocks/>
            </p:cNvSpPr>
            <p:nvPr/>
          </p:nvSpPr>
          <p:spPr bwMode="auto">
            <a:xfrm rot="3187807">
              <a:off x="4622" y="3009"/>
              <a:ext cx="108" cy="140"/>
            </a:xfrm>
            <a:custGeom>
              <a:avLst/>
              <a:gdLst>
                <a:gd name="T0" fmla="*/ 0 w 20899"/>
                <a:gd name="T1" fmla="*/ 0 h 20985"/>
                <a:gd name="T2" fmla="*/ 0 w 20899"/>
                <a:gd name="T3" fmla="*/ 0 h 20985"/>
                <a:gd name="T4" fmla="*/ 0 w 20899"/>
                <a:gd name="T5" fmla="*/ 0 h 20985"/>
                <a:gd name="T6" fmla="*/ 0 60000 65536"/>
                <a:gd name="T7" fmla="*/ 0 60000 65536"/>
                <a:gd name="T8" fmla="*/ 0 60000 65536"/>
              </a:gdLst>
              <a:ahLst/>
              <a:cxnLst>
                <a:cxn ang="T6">
                  <a:pos x="T0" y="T1"/>
                </a:cxn>
                <a:cxn ang="T7">
                  <a:pos x="T2" y="T3"/>
                </a:cxn>
                <a:cxn ang="T8">
                  <a:pos x="T4" y="T5"/>
                </a:cxn>
              </a:cxnLst>
              <a:rect l="0" t="0" r="r" b="b"/>
              <a:pathLst>
                <a:path w="20899" h="20985" fill="none" extrusionOk="0">
                  <a:moveTo>
                    <a:pt x="5118" y="0"/>
                  </a:moveTo>
                  <a:cubicBezTo>
                    <a:pt x="12832" y="1881"/>
                    <a:pt x="18892" y="7843"/>
                    <a:pt x="20898" y="15526"/>
                  </a:cubicBezTo>
                </a:path>
                <a:path w="20899" h="20985" stroke="0" extrusionOk="0">
                  <a:moveTo>
                    <a:pt x="5118" y="0"/>
                  </a:moveTo>
                  <a:cubicBezTo>
                    <a:pt x="12832" y="1881"/>
                    <a:pt x="18892" y="7843"/>
                    <a:pt x="20898" y="15526"/>
                  </a:cubicBezTo>
                  <a:lnTo>
                    <a:pt x="0" y="20985"/>
                  </a:lnTo>
                  <a:lnTo>
                    <a:pt x="5118" y="0"/>
                  </a:lnTo>
                  <a:close/>
                </a:path>
              </a:pathLst>
            </a:custGeom>
            <a:noFill/>
            <a:ln w="28575">
              <a:solidFill>
                <a:srgbClr val="FF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1321"/>
                                        </p:tgtEl>
                                        <p:attrNameLst>
                                          <p:attrName>style.visibility</p:attrName>
                                        </p:attrNameLst>
                                      </p:cBhvr>
                                      <p:to>
                                        <p:strVal val="visible"/>
                                      </p:to>
                                    </p:set>
                                    <p:animEffect transition="in" filter="wipe(left)">
                                      <p:cBhvr>
                                        <p:cTn id="7" dur="500"/>
                                        <p:tgtEl>
                                          <p:spTgt spid="1413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41348"/>
                                        </p:tgtEl>
                                        <p:attrNameLst>
                                          <p:attrName>style.visibility</p:attrName>
                                        </p:attrNameLst>
                                      </p:cBhvr>
                                      <p:to>
                                        <p:strVal val="visible"/>
                                      </p:to>
                                    </p:set>
                                    <p:animEffect transition="in" filter="box(out)">
                                      <p:cBhvr>
                                        <p:cTn id="12" dur="500"/>
                                        <p:tgtEl>
                                          <p:spTgt spid="1413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nodeType="clickEffect">
                                  <p:stCondLst>
                                    <p:cond delay="0"/>
                                  </p:stCondLst>
                                  <p:childTnLst>
                                    <p:set>
                                      <p:cBhvr>
                                        <p:cTn id="16" dur="1" fill="hold">
                                          <p:stCondLst>
                                            <p:cond delay="0"/>
                                          </p:stCondLst>
                                        </p:cTn>
                                        <p:tgtEl>
                                          <p:spTgt spid="141335"/>
                                        </p:tgtEl>
                                        <p:attrNameLst>
                                          <p:attrName>style.visibility</p:attrName>
                                        </p:attrNameLst>
                                      </p:cBhvr>
                                      <p:to>
                                        <p:strVal val="visible"/>
                                      </p:to>
                                    </p:set>
                                    <p:animEffect transition="in" filter="barn(outHorizontal)">
                                      <p:cBhvr>
                                        <p:cTn id="17" dur="500"/>
                                        <p:tgtEl>
                                          <p:spTgt spid="1413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141331"/>
                                        </p:tgtEl>
                                        <p:attrNameLst>
                                          <p:attrName>style.visibility</p:attrName>
                                        </p:attrNameLst>
                                      </p:cBhvr>
                                      <p:to>
                                        <p:strVal val="visible"/>
                                      </p:to>
                                    </p:set>
                                    <p:animEffect transition="in" filter="barn(outVertical)">
                                      <p:cBhvr>
                                        <p:cTn id="22" dur="500"/>
                                        <p:tgtEl>
                                          <p:spTgt spid="1413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1341"/>
                                        </p:tgtEl>
                                        <p:attrNameLst>
                                          <p:attrName>style.visibility</p:attrName>
                                        </p:attrNameLst>
                                      </p:cBhvr>
                                      <p:to>
                                        <p:strVal val="visible"/>
                                      </p:to>
                                    </p:set>
                                    <p:animEffect transition="in" filter="wipe(left)">
                                      <p:cBhvr>
                                        <p:cTn id="27" dur="500"/>
                                        <p:tgtEl>
                                          <p:spTgt spid="1413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1368"/>
                                        </p:tgtEl>
                                        <p:attrNameLst>
                                          <p:attrName>style.visibility</p:attrName>
                                        </p:attrNameLst>
                                      </p:cBhvr>
                                      <p:to>
                                        <p:strVal val="visible"/>
                                      </p:to>
                                    </p:set>
                                    <p:animEffect transition="in" filter="wipe(left)">
                                      <p:cBhvr>
                                        <p:cTn id="32" dur="500"/>
                                        <p:tgtEl>
                                          <p:spTgt spid="1413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41357"/>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141367"/>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41358"/>
                                        </p:tgtEl>
                                        <p:attrNameLst>
                                          <p:attrName>style.visibility</p:attrName>
                                        </p:attrNameLst>
                                      </p:cBhvr>
                                      <p:to>
                                        <p:strVal val="visible"/>
                                      </p:to>
                                    </p:set>
                                    <p:animEffect transition="in" filter="wipe(left)">
                                      <p:cBhvr>
                                        <p:cTn id="44" dur="500"/>
                                        <p:tgtEl>
                                          <p:spTgt spid="14135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141342"/>
                                        </p:tgtEl>
                                        <p:attrNameLst>
                                          <p:attrName>style.visibility</p:attrName>
                                        </p:attrNameLst>
                                      </p:cBhvr>
                                      <p:to>
                                        <p:strVal val="visible"/>
                                      </p:to>
                                    </p:set>
                                    <p:animEffect transition="in" filter="wipe(down)">
                                      <p:cBhvr>
                                        <p:cTn id="49" dur="500"/>
                                        <p:tgtEl>
                                          <p:spTgt spid="14134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nodeType="clickEffect">
                                  <p:stCondLst>
                                    <p:cond delay="0"/>
                                  </p:stCondLst>
                                  <p:childTnLst>
                                    <p:set>
                                      <p:cBhvr>
                                        <p:cTn id="53" dur="1" fill="hold">
                                          <p:stCondLst>
                                            <p:cond delay="0"/>
                                          </p:stCondLst>
                                        </p:cTn>
                                        <p:tgtEl>
                                          <p:spTgt spid="141345"/>
                                        </p:tgtEl>
                                        <p:attrNameLst>
                                          <p:attrName>style.visibility</p:attrName>
                                        </p:attrNameLst>
                                      </p:cBhvr>
                                      <p:to>
                                        <p:strVal val="visible"/>
                                      </p:to>
                                    </p:set>
                                    <p:animEffect transition="in" filter="wipe(up)">
                                      <p:cBhvr>
                                        <p:cTn id="54" dur="500"/>
                                        <p:tgtEl>
                                          <p:spTgt spid="14134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41359"/>
                                        </p:tgtEl>
                                        <p:attrNameLst>
                                          <p:attrName>style.visibility</p:attrName>
                                        </p:attrNameLst>
                                      </p:cBhvr>
                                      <p:to>
                                        <p:strVal val="visible"/>
                                      </p:to>
                                    </p:set>
                                    <p:animEffect transition="in" filter="wipe(left)">
                                      <p:cBhvr>
                                        <p:cTn id="59" dur="500"/>
                                        <p:tgtEl>
                                          <p:spTgt spid="14135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41360"/>
                                        </p:tgtEl>
                                        <p:attrNameLst>
                                          <p:attrName>style.visibility</p:attrName>
                                        </p:attrNameLst>
                                      </p:cBhvr>
                                      <p:to>
                                        <p:strVal val="visible"/>
                                      </p:to>
                                    </p:set>
                                    <p:animEffect transition="in" filter="wipe(left)">
                                      <p:cBhvr>
                                        <p:cTn id="64" dur="500"/>
                                        <p:tgtEl>
                                          <p:spTgt spid="14136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41376"/>
                                        </p:tgtEl>
                                        <p:attrNameLst>
                                          <p:attrName>style.visibility</p:attrName>
                                        </p:attrNameLst>
                                      </p:cBhvr>
                                      <p:to>
                                        <p:strVal val="visible"/>
                                      </p:to>
                                    </p:set>
                                    <p:animEffect transition="in" filter="wipe(left)">
                                      <p:cBhvr>
                                        <p:cTn id="69" dur="500"/>
                                        <p:tgtEl>
                                          <p:spTgt spid="14137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nodeType="clickEffect">
                                  <p:stCondLst>
                                    <p:cond delay="0"/>
                                  </p:stCondLst>
                                  <p:childTnLst>
                                    <p:set>
                                      <p:cBhvr>
                                        <p:cTn id="73" dur="1" fill="hold">
                                          <p:stCondLst>
                                            <p:cond delay="0"/>
                                          </p:stCondLst>
                                        </p:cTn>
                                        <p:tgtEl>
                                          <p:spTgt spid="141314"/>
                                        </p:tgtEl>
                                        <p:attrNameLst>
                                          <p:attrName>style.visibility</p:attrName>
                                        </p:attrNameLst>
                                      </p:cBhvr>
                                      <p:to>
                                        <p:strVal val="visible"/>
                                      </p:to>
                                    </p:set>
                                    <p:animEffect transition="in" filter="wipe(down)">
                                      <p:cBhvr>
                                        <p:cTn id="74" dur="500"/>
                                        <p:tgtEl>
                                          <p:spTgt spid="14131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1" fill="hold" nodeType="clickEffect">
                                  <p:stCondLst>
                                    <p:cond delay="0"/>
                                  </p:stCondLst>
                                  <p:childTnLst>
                                    <p:set>
                                      <p:cBhvr>
                                        <p:cTn id="78" dur="1" fill="hold">
                                          <p:stCondLst>
                                            <p:cond delay="0"/>
                                          </p:stCondLst>
                                        </p:cTn>
                                        <p:tgtEl>
                                          <p:spTgt spid="141317"/>
                                        </p:tgtEl>
                                        <p:attrNameLst>
                                          <p:attrName>style.visibility</p:attrName>
                                        </p:attrNameLst>
                                      </p:cBhvr>
                                      <p:to>
                                        <p:strVal val="visible"/>
                                      </p:to>
                                    </p:set>
                                    <p:animEffect transition="in" filter="wipe(up)">
                                      <p:cBhvr>
                                        <p:cTn id="79" dur="500"/>
                                        <p:tgtEl>
                                          <p:spTgt spid="141317"/>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41371"/>
                                        </p:tgtEl>
                                        <p:attrNameLst>
                                          <p:attrName>style.visibility</p:attrName>
                                        </p:attrNameLst>
                                      </p:cBhvr>
                                      <p:to>
                                        <p:strVal val="visible"/>
                                      </p:to>
                                    </p:set>
                                    <p:animEffect transition="in" filter="wipe(left)">
                                      <p:cBhvr>
                                        <p:cTn id="84" dur="500"/>
                                        <p:tgtEl>
                                          <p:spTgt spid="14137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41361"/>
                                        </p:tgtEl>
                                        <p:attrNameLst>
                                          <p:attrName>style.visibility</p:attrName>
                                        </p:attrNameLst>
                                      </p:cBhvr>
                                      <p:to>
                                        <p:strVal val="visible"/>
                                      </p:to>
                                    </p:set>
                                    <p:animEffect transition="in" filter="wipe(left)">
                                      <p:cBhvr>
                                        <p:cTn id="89" dur="500"/>
                                        <p:tgtEl>
                                          <p:spTgt spid="141361"/>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41362"/>
                                        </p:tgtEl>
                                        <p:attrNameLst>
                                          <p:attrName>style.visibility</p:attrName>
                                        </p:attrNameLst>
                                      </p:cBhvr>
                                      <p:to>
                                        <p:strVal val="visible"/>
                                      </p:to>
                                    </p:set>
                                    <p:animEffect transition="in" filter="wipe(left)">
                                      <p:cBhvr>
                                        <p:cTn id="94" dur="500"/>
                                        <p:tgtEl>
                                          <p:spTgt spid="141362"/>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41363"/>
                                        </p:tgtEl>
                                        <p:attrNameLst>
                                          <p:attrName>style.visibility</p:attrName>
                                        </p:attrNameLst>
                                      </p:cBhvr>
                                      <p:to>
                                        <p:strVal val="visible"/>
                                      </p:to>
                                    </p:set>
                                    <p:animEffect transition="in" filter="wipe(left)">
                                      <p:cBhvr>
                                        <p:cTn id="99" dur="500"/>
                                        <p:tgtEl>
                                          <p:spTgt spid="141363"/>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141364"/>
                                        </p:tgtEl>
                                        <p:attrNameLst>
                                          <p:attrName>style.visibility</p:attrName>
                                        </p:attrNameLst>
                                      </p:cBhvr>
                                      <p:to>
                                        <p:strVal val="visible"/>
                                      </p:to>
                                    </p:set>
                                    <p:animEffect transition="in" filter="wipe(left)">
                                      <p:cBhvr>
                                        <p:cTn id="104" dur="500"/>
                                        <p:tgtEl>
                                          <p:spTgt spid="141364"/>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41365"/>
                                        </p:tgtEl>
                                        <p:attrNameLst>
                                          <p:attrName>style.visibility</p:attrName>
                                        </p:attrNameLst>
                                      </p:cBhvr>
                                      <p:to>
                                        <p:strVal val="visible"/>
                                      </p:to>
                                    </p:set>
                                    <p:animEffect transition="in" filter="wipe(left)">
                                      <p:cBhvr>
                                        <p:cTn id="109" dur="500"/>
                                        <p:tgtEl>
                                          <p:spTgt spid="141365"/>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141375"/>
                                        </p:tgtEl>
                                        <p:attrNameLst>
                                          <p:attrName>style.visibility</p:attrName>
                                        </p:attrNameLst>
                                      </p:cBhvr>
                                      <p:to>
                                        <p:strVal val="visible"/>
                                      </p:to>
                                    </p:set>
                                    <p:animEffect transition="in" filter="wipe(left)">
                                      <p:cBhvr>
                                        <p:cTn id="114" dur="500"/>
                                        <p:tgtEl>
                                          <p:spTgt spid="14137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41372"/>
                                        </p:tgtEl>
                                        <p:attrNameLst>
                                          <p:attrName>style.visibility</p:attrName>
                                        </p:attrNameLst>
                                      </p:cBhvr>
                                      <p:to>
                                        <p:strVal val="visible"/>
                                      </p:to>
                                    </p:set>
                                    <p:animEffect transition="in" filter="wipe(left)">
                                      <p:cBhvr>
                                        <p:cTn id="119" dur="500"/>
                                        <p:tgtEl>
                                          <p:spTgt spid="14137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nodeType="clickEffect">
                                  <p:stCondLst>
                                    <p:cond delay="0"/>
                                  </p:stCondLst>
                                  <p:childTnLst>
                                    <p:set>
                                      <p:cBhvr>
                                        <p:cTn id="123" dur="1" fill="hold">
                                          <p:stCondLst>
                                            <p:cond delay="0"/>
                                          </p:stCondLst>
                                        </p:cTn>
                                        <p:tgtEl>
                                          <p:spTgt spid="141374"/>
                                        </p:tgtEl>
                                        <p:attrNameLst>
                                          <p:attrName>style.visibility</p:attrName>
                                        </p:attrNameLst>
                                      </p:cBhvr>
                                      <p:to>
                                        <p:strVal val="visible"/>
                                      </p:to>
                                    </p:set>
                                    <p:animEffect transition="in" filter="wipe(left)">
                                      <p:cBhvr>
                                        <p:cTn id="124" dur="500"/>
                                        <p:tgtEl>
                                          <p:spTgt spid="14137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nodeType="clickEffect">
                                  <p:stCondLst>
                                    <p:cond delay="0"/>
                                  </p:stCondLst>
                                  <p:childTnLst>
                                    <p:set>
                                      <p:cBhvr>
                                        <p:cTn id="128" dur="1" fill="hold">
                                          <p:stCondLst>
                                            <p:cond delay="0"/>
                                          </p:stCondLst>
                                        </p:cTn>
                                        <p:tgtEl>
                                          <p:spTgt spid="141373"/>
                                        </p:tgtEl>
                                        <p:attrNameLst>
                                          <p:attrName>style.visibility</p:attrName>
                                        </p:attrNameLst>
                                      </p:cBhvr>
                                      <p:to>
                                        <p:strVal val="visible"/>
                                      </p:to>
                                    </p:set>
                                    <p:animEffect transition="in" filter="wipe(left)">
                                      <p:cBhvr>
                                        <p:cTn id="129" dur="500"/>
                                        <p:tgtEl>
                                          <p:spTgt spid="14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41" grpId="0" animBg="1"/>
      <p:bldP spid="141357" grpId="0" animBg="1"/>
      <p:bldP spid="141359" grpId="0" autoUpdateAnimBg="0"/>
      <p:bldP spid="141362" grpId="0" autoUpdateAnimBg="0"/>
      <p:bldP spid="141363" grpId="0" autoUpdateAnimBg="0"/>
      <p:bldP spid="141367" grpId="0" autoUpdateAnimBg="0"/>
      <p:bldP spid="141371" grpId="0" autoUpdateAnimBg="0"/>
      <p:bldP spid="14137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463550" y="347663"/>
            <a:ext cx="2538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a:solidFill>
                  <a:srgbClr val="66FFFF"/>
                </a:solidFill>
                <a:latin typeface="Times New Roman" pitchFamily="18" charset="0"/>
              </a:rPr>
              <a:t>2. </a:t>
            </a:r>
            <a:r>
              <a:rPr kumimoji="1" lang="zh-CN" altLang="en-US" sz="2400" b="1">
                <a:solidFill>
                  <a:srgbClr val="66FFFF"/>
                </a:solidFill>
                <a:latin typeface="Times New Roman" pitchFamily="18" charset="0"/>
              </a:rPr>
              <a:t>磁场力的功</a:t>
            </a:r>
          </a:p>
        </p:txBody>
      </p:sp>
      <p:graphicFrame>
        <p:nvGraphicFramePr>
          <p:cNvPr id="142339" name="Object 3"/>
          <p:cNvGraphicFramePr>
            <a:graphicFrameLocks/>
          </p:cNvGraphicFramePr>
          <p:nvPr/>
        </p:nvGraphicFramePr>
        <p:xfrm>
          <a:off x="971550" y="942975"/>
          <a:ext cx="3937000" cy="392113"/>
        </p:xfrm>
        <a:graphic>
          <a:graphicData uri="http://schemas.openxmlformats.org/presentationml/2006/ole">
            <mc:AlternateContent xmlns:mc="http://schemas.openxmlformats.org/markup-compatibility/2006">
              <mc:Choice xmlns:v="urn:schemas-microsoft-com:vml" Requires="v">
                <p:oleObj spid="_x0000_s58660" name="Equation" r:id="rId3" imgW="3832862" imgH="289656" progId="Equation.3">
                  <p:embed/>
                </p:oleObj>
              </mc:Choice>
              <mc:Fallback>
                <p:oleObj name="Equation" r:id="rId3" imgW="3832862" imgH="289656"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942975"/>
                        <a:ext cx="39370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0" name="Object 4"/>
          <p:cNvGraphicFramePr>
            <a:graphicFrameLocks/>
          </p:cNvGraphicFramePr>
          <p:nvPr/>
        </p:nvGraphicFramePr>
        <p:xfrm>
          <a:off x="1404938" y="1566863"/>
          <a:ext cx="3187700" cy="431800"/>
        </p:xfrm>
        <a:graphic>
          <a:graphicData uri="http://schemas.openxmlformats.org/presentationml/2006/ole">
            <mc:AlternateContent xmlns:mc="http://schemas.openxmlformats.org/markup-compatibility/2006">
              <mc:Choice xmlns:v="urn:schemas-microsoft-com:vml" Requires="v">
                <p:oleObj spid="_x0000_s58661" name="Equation" r:id="rId5" imgW="3085999" imgH="327672" progId="Equation.3">
                  <p:embed/>
                </p:oleObj>
              </mc:Choice>
              <mc:Fallback>
                <p:oleObj name="Equation" r:id="rId5" imgW="3085999" imgH="327672"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4938" y="1566863"/>
                        <a:ext cx="3187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1" name="Object 5"/>
          <p:cNvGraphicFramePr>
            <a:graphicFrameLocks/>
          </p:cNvGraphicFramePr>
          <p:nvPr/>
        </p:nvGraphicFramePr>
        <p:xfrm>
          <a:off x="1795463" y="2238375"/>
          <a:ext cx="5368925" cy="773113"/>
        </p:xfrm>
        <a:graphic>
          <a:graphicData uri="http://schemas.openxmlformats.org/presentationml/2006/ole">
            <mc:AlternateContent xmlns:mc="http://schemas.openxmlformats.org/markup-compatibility/2006">
              <mc:Choice xmlns:v="urn:schemas-microsoft-com:vml" Requires="v">
                <p:oleObj spid="_x0000_s58662" name="Equation" r:id="rId7" imgW="5257868" imgH="670464" progId="Equation.3">
                  <p:embed/>
                </p:oleObj>
              </mc:Choice>
              <mc:Fallback>
                <p:oleObj name="Equation" r:id="rId7" imgW="5257868" imgH="670464"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463" y="2238375"/>
                        <a:ext cx="5368925" cy="7731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2" name="Rectangle 6"/>
          <p:cNvSpPr>
            <a:spLocks noChangeArrowheads="1"/>
          </p:cNvSpPr>
          <p:nvPr/>
        </p:nvSpPr>
        <p:spPr bwMode="auto">
          <a:xfrm>
            <a:off x="768350" y="3201988"/>
            <a:ext cx="178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宋体" pitchFamily="2" charset="-122"/>
              </a:rPr>
              <a:t>讨论</a:t>
            </a:r>
          </a:p>
        </p:txBody>
      </p:sp>
      <p:sp>
        <p:nvSpPr>
          <p:cNvPr id="142343" name="Text Box 7"/>
          <p:cNvSpPr txBox="1">
            <a:spLocks noChangeArrowheads="1"/>
          </p:cNvSpPr>
          <p:nvPr/>
        </p:nvSpPr>
        <p:spPr bwMode="auto">
          <a:xfrm>
            <a:off x="757238" y="3803650"/>
            <a:ext cx="30686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线圈若有</a:t>
            </a:r>
            <a:r>
              <a:rPr kumimoji="1" lang="en-US" altLang="zh-CN" sz="2400" b="1" i="1">
                <a:solidFill>
                  <a:srgbClr val="66FFFF"/>
                </a:solidFill>
                <a:latin typeface="Times New Roman" pitchFamily="18" charset="0"/>
                <a:ea typeface="楷体_GB2312" pitchFamily="49" charset="-122"/>
              </a:rPr>
              <a:t>N </a:t>
            </a:r>
            <a:r>
              <a:rPr kumimoji="1" lang="zh-CN" altLang="en-US" sz="2400" b="1">
                <a:solidFill>
                  <a:schemeClr val="bg1"/>
                </a:solidFill>
                <a:latin typeface="楷体_GB2312" pitchFamily="49" charset="-122"/>
                <a:ea typeface="楷体_GB2312" pitchFamily="49" charset="-122"/>
              </a:rPr>
              <a:t>匝线圈</a:t>
            </a:r>
          </a:p>
        </p:txBody>
      </p:sp>
      <p:graphicFrame>
        <p:nvGraphicFramePr>
          <p:cNvPr id="142344" name="Object 8"/>
          <p:cNvGraphicFramePr>
            <a:graphicFrameLocks/>
          </p:cNvGraphicFramePr>
          <p:nvPr/>
        </p:nvGraphicFramePr>
        <p:xfrm>
          <a:off x="4394200" y="3787775"/>
          <a:ext cx="1903413" cy="442913"/>
        </p:xfrm>
        <a:graphic>
          <a:graphicData uri="http://schemas.openxmlformats.org/presentationml/2006/ole">
            <mc:AlternateContent xmlns:mc="http://schemas.openxmlformats.org/markup-compatibility/2006">
              <mc:Choice xmlns:v="urn:schemas-microsoft-com:vml" Requires="v">
                <p:oleObj spid="_x0000_s58663" name="Equation" r:id="rId9" imgW="1798221" imgH="343008" progId="Equation.3">
                  <p:embed/>
                </p:oleObj>
              </mc:Choice>
              <mc:Fallback>
                <p:oleObj name="Equation" r:id="rId9" imgW="1798221" imgH="343008" progId="Equation.3">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4200" y="3787775"/>
                        <a:ext cx="1903413" cy="442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5" name="Text Box 9"/>
          <p:cNvSpPr txBox="1">
            <a:spLocks noChangeArrowheads="1"/>
          </p:cNvSpPr>
          <p:nvPr/>
        </p:nvSpPr>
        <p:spPr bwMode="auto">
          <a:xfrm>
            <a:off x="765175" y="4389438"/>
            <a:ext cx="479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a:r>
              <a:rPr kumimoji="1" lang="en-US" altLang="zh-CN" sz="2400" b="1">
                <a:solidFill>
                  <a:schemeClr val="bg1"/>
                </a:solidFill>
                <a:latin typeface="Times New Roman" pitchFamily="18" charset="0"/>
                <a:ea typeface="楷体_GB2312" pitchFamily="49" charset="-122"/>
              </a:rPr>
              <a:t>(2) </a:t>
            </a:r>
            <a:r>
              <a:rPr kumimoji="1" lang="en-US" altLang="zh-CN" sz="2400" b="1" i="1">
                <a:solidFill>
                  <a:srgbClr val="66FFFF"/>
                </a:solidFill>
                <a:latin typeface="Times New Roman" pitchFamily="18" charset="0"/>
                <a:ea typeface="楷体_GB2312" pitchFamily="49" charset="-122"/>
              </a:rPr>
              <a:t>M </a:t>
            </a:r>
            <a:r>
              <a:rPr kumimoji="1" lang="zh-CN" altLang="en-US" sz="2400" b="1">
                <a:solidFill>
                  <a:schemeClr val="bg1"/>
                </a:solidFill>
                <a:latin typeface="楷体_GB2312" pitchFamily="49" charset="-122"/>
                <a:ea typeface="楷体_GB2312" pitchFamily="49" charset="-122"/>
              </a:rPr>
              <a:t>作用下，磁通量增加</a:t>
            </a:r>
          </a:p>
        </p:txBody>
      </p:sp>
      <p:graphicFrame>
        <p:nvGraphicFramePr>
          <p:cNvPr id="142346" name="Object 10"/>
          <p:cNvGraphicFramePr>
            <a:graphicFrameLocks/>
          </p:cNvGraphicFramePr>
          <p:nvPr/>
        </p:nvGraphicFramePr>
        <p:xfrm>
          <a:off x="5875338" y="4424363"/>
          <a:ext cx="928687" cy="355600"/>
        </p:xfrm>
        <a:graphic>
          <a:graphicData uri="http://schemas.openxmlformats.org/presentationml/2006/ole">
            <mc:AlternateContent xmlns:mc="http://schemas.openxmlformats.org/markup-compatibility/2006">
              <mc:Choice xmlns:v="urn:schemas-microsoft-com:vml" Requires="v">
                <p:oleObj spid="_x0000_s58664" name="Equation" r:id="rId11" imgW="822933" imgH="251424" progId="Equation.3">
                  <p:embed/>
                </p:oleObj>
              </mc:Choice>
              <mc:Fallback>
                <p:oleObj name="Equation" r:id="rId11" imgW="822933" imgH="251424" progId="Equation.3">
                  <p:embed/>
                  <p:pic>
                    <p:nvPicPr>
                      <p:cNvPr id="0"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5338" y="4424363"/>
                        <a:ext cx="92868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7" name="Object 11"/>
          <p:cNvGraphicFramePr>
            <a:graphicFrameLocks/>
          </p:cNvGraphicFramePr>
          <p:nvPr/>
        </p:nvGraphicFramePr>
        <p:xfrm>
          <a:off x="4792663" y="4405313"/>
          <a:ext cx="787400" cy="392112"/>
        </p:xfrm>
        <a:graphic>
          <a:graphicData uri="http://schemas.openxmlformats.org/presentationml/2006/ole">
            <mc:AlternateContent xmlns:mc="http://schemas.openxmlformats.org/markup-compatibility/2006">
              <mc:Choice xmlns:v="urn:schemas-microsoft-com:vml" Requires="v">
                <p:oleObj spid="_x0000_s58665" name="Equation" r:id="rId13" imgW="685705" imgH="289656" progId="Equation.3">
                  <p:embed/>
                </p:oleObj>
              </mc:Choice>
              <mc:Fallback>
                <p:oleObj name="Equation" r:id="rId13" imgW="685705" imgH="289656"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2663" y="4405313"/>
                        <a:ext cx="7874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8" name="Text Box 12"/>
          <p:cNvSpPr txBox="1">
            <a:spLocks noChangeArrowheads="1"/>
          </p:cNvSpPr>
          <p:nvPr/>
        </p:nvSpPr>
        <p:spPr bwMode="auto">
          <a:xfrm>
            <a:off x="7092950" y="4389438"/>
            <a:ext cx="205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a:r>
              <a:rPr kumimoji="1" lang="zh-CN" altLang="en-US" sz="2400" b="1">
                <a:solidFill>
                  <a:srgbClr val="66FFFF"/>
                </a:solidFill>
                <a:latin typeface="Times New Roman" pitchFamily="18" charset="0"/>
                <a:ea typeface="楷体_GB2312" pitchFamily="49" charset="-122"/>
              </a:rPr>
              <a:t>稳定平衡</a:t>
            </a:r>
          </a:p>
        </p:txBody>
      </p:sp>
      <p:sp>
        <p:nvSpPr>
          <p:cNvPr id="142349" name="AutoShape 13"/>
          <p:cNvSpPr>
            <a:spLocks noChangeArrowheads="1"/>
          </p:cNvSpPr>
          <p:nvPr/>
        </p:nvSpPr>
        <p:spPr bwMode="auto">
          <a:xfrm>
            <a:off x="430213" y="31416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0" name="Rectangle 14"/>
          <p:cNvSpPr>
            <a:spLocks noChangeArrowheads="1"/>
          </p:cNvSpPr>
          <p:nvPr/>
        </p:nvSpPr>
        <p:spPr bwMode="auto">
          <a:xfrm>
            <a:off x="5076825" y="946150"/>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楷体_GB2312" pitchFamily="49" charset="-122"/>
                <a:ea typeface="楷体_GB2312" pitchFamily="49" charset="-122"/>
              </a:rPr>
              <a:t>负号表示力矩作正功时</a:t>
            </a:r>
            <a:r>
              <a:rPr kumimoji="1" lang="zh-CN" altLang="en-US" sz="2000" b="1" i="1">
                <a:solidFill>
                  <a:srgbClr val="66FFFF"/>
                </a:solidFill>
                <a:latin typeface="Times New Roman" pitchFamily="18" charset="0"/>
                <a:ea typeface="楷体_GB2312" pitchFamily="49" charset="-122"/>
                <a:sym typeface="Symbol" pitchFamily="18" charset="2"/>
              </a:rPr>
              <a:t></a:t>
            </a:r>
            <a:r>
              <a:rPr kumimoji="1" lang="zh-CN" altLang="en-US" sz="2000" b="1" i="1">
                <a:solidFill>
                  <a:srgbClr val="66FFFF"/>
                </a:solidFill>
                <a:latin typeface="楷体_GB2312" pitchFamily="49" charset="-122"/>
                <a:ea typeface="楷体_GB2312" pitchFamily="49" charset="-122"/>
                <a:sym typeface="Symbol" pitchFamily="18" charset="2"/>
              </a:rPr>
              <a:t> </a:t>
            </a:r>
            <a:r>
              <a:rPr kumimoji="1" lang="zh-CN" altLang="en-US" sz="2000" b="1">
                <a:solidFill>
                  <a:schemeClr val="bg1"/>
                </a:solidFill>
                <a:latin typeface="楷体_GB2312" pitchFamily="49" charset="-122"/>
                <a:ea typeface="楷体_GB2312" pitchFamily="49" charset="-122"/>
              </a:rPr>
              <a:t>减小</a:t>
            </a:r>
          </a:p>
        </p:txBody>
      </p:sp>
      <p:graphicFrame>
        <p:nvGraphicFramePr>
          <p:cNvPr id="142351" name="Object 15"/>
          <p:cNvGraphicFramePr>
            <a:graphicFrameLocks/>
          </p:cNvGraphicFramePr>
          <p:nvPr/>
        </p:nvGraphicFramePr>
        <p:xfrm>
          <a:off x="1382713" y="5022850"/>
          <a:ext cx="812800" cy="304800"/>
        </p:xfrm>
        <a:graphic>
          <a:graphicData uri="http://schemas.openxmlformats.org/presentationml/2006/ole">
            <mc:AlternateContent xmlns:mc="http://schemas.openxmlformats.org/markup-compatibility/2006">
              <mc:Choice xmlns:v="urn:schemas-microsoft-com:vml" Requires="v">
                <p:oleObj spid="_x0000_s58666" name="公式" r:id="rId15" imgW="708613" imgH="198072" progId="Equation.3">
                  <p:embed/>
                </p:oleObj>
              </mc:Choice>
              <mc:Fallback>
                <p:oleObj name="公式" r:id="rId15" imgW="708613" imgH="198072" progId="Equation.3">
                  <p:embed/>
                  <p:pic>
                    <p:nvPicPr>
                      <p:cNvPr id="0"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2713" y="5022850"/>
                        <a:ext cx="812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2" name="Text Box 16"/>
          <p:cNvSpPr txBox="1">
            <a:spLocks noChangeArrowheads="1"/>
          </p:cNvSpPr>
          <p:nvPr/>
        </p:nvSpPr>
        <p:spPr bwMode="auto">
          <a:xfrm>
            <a:off x="4619625" y="4887913"/>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a:r>
              <a:rPr kumimoji="1" lang="zh-CN" altLang="en-US" sz="2400" b="1">
                <a:solidFill>
                  <a:srgbClr val="66FFFF"/>
                </a:solidFill>
                <a:latin typeface="Times New Roman" pitchFamily="18" charset="0"/>
                <a:ea typeface="楷体_GB2312" pitchFamily="49" charset="-122"/>
              </a:rPr>
              <a:t>非稳定平衡</a:t>
            </a:r>
          </a:p>
        </p:txBody>
      </p:sp>
      <p:graphicFrame>
        <p:nvGraphicFramePr>
          <p:cNvPr id="142353" name="Object 17"/>
          <p:cNvGraphicFramePr>
            <a:graphicFrameLocks/>
          </p:cNvGraphicFramePr>
          <p:nvPr/>
        </p:nvGraphicFramePr>
        <p:xfrm>
          <a:off x="3065463" y="4946650"/>
          <a:ext cx="928687" cy="355600"/>
        </p:xfrm>
        <a:graphic>
          <a:graphicData uri="http://schemas.openxmlformats.org/presentationml/2006/ole">
            <mc:AlternateContent xmlns:mc="http://schemas.openxmlformats.org/markup-compatibility/2006">
              <mc:Choice xmlns:v="urn:schemas-microsoft-com:vml" Requires="v">
                <p:oleObj spid="_x0000_s58667" name="Equation" r:id="rId17" imgW="822933" imgH="251424" progId="Equation.3">
                  <p:embed/>
                </p:oleObj>
              </mc:Choice>
              <mc:Fallback>
                <p:oleObj name="Equation" r:id="rId17" imgW="822933" imgH="251424" progId="Equation.3">
                  <p:embed/>
                  <p:pic>
                    <p:nvPicPr>
                      <p:cNvPr id="0" name="Object 1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65463" y="4946650"/>
                        <a:ext cx="92868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4" name="Rectangle 18"/>
          <p:cNvSpPr>
            <a:spLocks noChangeArrowheads="1"/>
          </p:cNvSpPr>
          <p:nvPr/>
        </p:nvSpPr>
        <p:spPr bwMode="auto">
          <a:xfrm>
            <a:off x="787400" y="5403850"/>
            <a:ext cx="599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a:solidFill>
                  <a:schemeClr val="bg1"/>
                </a:solidFill>
                <a:latin typeface="Times New Roman" pitchFamily="18" charset="0"/>
                <a:ea typeface="楷体_GB2312" pitchFamily="49" charset="-122"/>
              </a:rPr>
              <a:t>(3) </a:t>
            </a:r>
            <a:r>
              <a:rPr kumimoji="1" lang="zh-CN" altLang="en-US" sz="2400" b="1">
                <a:solidFill>
                  <a:schemeClr val="bg1"/>
                </a:solidFill>
                <a:latin typeface="楷体_GB2312" pitchFamily="49" charset="-122"/>
                <a:ea typeface="楷体_GB2312" pitchFamily="49" charset="-122"/>
              </a:rPr>
              <a:t>非均匀磁场中的平面电流环</a:t>
            </a:r>
          </a:p>
        </p:txBody>
      </p:sp>
      <p:graphicFrame>
        <p:nvGraphicFramePr>
          <p:cNvPr id="142355" name="Object 19"/>
          <p:cNvGraphicFramePr>
            <a:graphicFrameLocks/>
          </p:cNvGraphicFramePr>
          <p:nvPr/>
        </p:nvGraphicFramePr>
        <p:xfrm>
          <a:off x="1309688" y="5919788"/>
          <a:ext cx="1357312" cy="533400"/>
        </p:xfrm>
        <a:graphic>
          <a:graphicData uri="http://schemas.openxmlformats.org/presentationml/2006/ole">
            <mc:AlternateContent xmlns:mc="http://schemas.openxmlformats.org/markup-compatibility/2006">
              <mc:Choice xmlns:v="urn:schemas-microsoft-com:vml" Requires="v">
                <p:oleObj spid="_x0000_s58668" name="Equation" r:id="rId19" imgW="1257307" imgH="419040" progId="Equation.3">
                  <p:embed/>
                </p:oleObj>
              </mc:Choice>
              <mc:Fallback>
                <p:oleObj name="Equation" r:id="rId19" imgW="1257307" imgH="419040" progId="Equation.3">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9688" y="5919788"/>
                        <a:ext cx="13573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6" name="Rectangle 20"/>
          <p:cNvSpPr>
            <a:spLocks noChangeArrowheads="1"/>
          </p:cNvSpPr>
          <p:nvPr/>
        </p:nvSpPr>
        <p:spPr bwMode="auto">
          <a:xfrm>
            <a:off x="4643438" y="5937250"/>
            <a:ext cx="29813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solidFill>
                  <a:srgbClr val="66FFFF"/>
                </a:solidFill>
                <a:latin typeface="Times New Roman" pitchFamily="18" charset="0"/>
                <a:ea typeface="楷体_GB2312" pitchFamily="49" charset="-122"/>
              </a:rPr>
              <a:t>线圈有平动和转动</a:t>
            </a:r>
          </a:p>
        </p:txBody>
      </p:sp>
      <p:graphicFrame>
        <p:nvGraphicFramePr>
          <p:cNvPr id="142357" name="Object 21"/>
          <p:cNvGraphicFramePr>
            <a:graphicFrameLocks/>
          </p:cNvGraphicFramePr>
          <p:nvPr/>
        </p:nvGraphicFramePr>
        <p:xfrm>
          <a:off x="3059113" y="6000750"/>
          <a:ext cx="927100" cy="355600"/>
        </p:xfrm>
        <a:graphic>
          <a:graphicData uri="http://schemas.openxmlformats.org/presentationml/2006/ole">
            <mc:AlternateContent xmlns:mc="http://schemas.openxmlformats.org/markup-compatibility/2006">
              <mc:Choice xmlns:v="urn:schemas-microsoft-com:vml" Requires="v">
                <p:oleObj spid="_x0000_s58669" name="公式" r:id="rId21" imgW="822933" imgH="251424" progId="Equation.3">
                  <p:embed/>
                </p:oleObj>
              </mc:Choice>
              <mc:Fallback>
                <p:oleObj name="公式" r:id="rId21" imgW="822933" imgH="251424" progId="Equation.3">
                  <p:embed/>
                  <p:pic>
                    <p:nvPicPr>
                      <p:cNvPr id="0" name="Object 2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59113" y="6000750"/>
                        <a:ext cx="927100" cy="35560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0" y="476250"/>
            <a:ext cx="9144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在匀强磁场中，有一半径为</a:t>
            </a:r>
            <a:r>
              <a:rPr lang="en-US" altLang="zh-CN" sz="2400" b="1">
                <a:solidFill>
                  <a:schemeClr val="bg1"/>
                </a:solidFill>
              </a:rPr>
              <a:t>R</a:t>
            </a:r>
            <a:r>
              <a:rPr lang="zh-CN" altLang="zh-CN" sz="2400" b="1">
                <a:solidFill>
                  <a:schemeClr val="bg1"/>
                </a:solidFill>
              </a:rPr>
              <a:t>的半圆形平面载流线圈，通有电流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B</a:t>
            </a:r>
            <a:r>
              <a:rPr lang="zh-CN" altLang="zh-CN" sz="2400" b="1">
                <a:solidFill>
                  <a:schemeClr val="bg1"/>
                </a:solidFill>
              </a:rPr>
              <a:t>的方向与线圈平面平行。</a:t>
            </a:r>
            <a:endParaRPr lang="zh-CN" altLang="en-US" sz="2400" b="1">
              <a:solidFill>
                <a:schemeClr val="bg1"/>
              </a:solidFill>
            </a:endParaRPr>
          </a:p>
        </p:txBody>
      </p:sp>
      <p:sp>
        <p:nvSpPr>
          <p:cNvPr id="59395" name="矩形 2"/>
          <p:cNvSpPr>
            <a:spLocks noChangeArrowheads="1"/>
          </p:cNvSpPr>
          <p:nvPr/>
        </p:nvSpPr>
        <p:spPr bwMode="auto">
          <a:xfrm>
            <a:off x="179388" y="44450"/>
            <a:ext cx="2085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例</a:t>
            </a:r>
            <a:r>
              <a:rPr lang="en-US" altLang="zh-CN" sz="2400" b="1">
                <a:solidFill>
                  <a:srgbClr val="FFC000"/>
                </a:solidFill>
              </a:rPr>
              <a:t>9.15(p.399)</a:t>
            </a:r>
            <a:endParaRPr lang="zh-CN" altLang="zh-CN" sz="2400" b="1">
              <a:solidFill>
                <a:srgbClr val="FFC000"/>
              </a:solidFill>
            </a:endParaRPr>
          </a:p>
        </p:txBody>
      </p:sp>
      <p:sp>
        <p:nvSpPr>
          <p:cNvPr id="59396" name="矩形 3"/>
          <p:cNvSpPr>
            <a:spLocks noChangeArrowheads="1"/>
          </p:cNvSpPr>
          <p:nvPr/>
        </p:nvSpPr>
        <p:spPr bwMode="auto">
          <a:xfrm>
            <a:off x="20638" y="1308100"/>
            <a:ext cx="91233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求：（</a:t>
            </a:r>
            <a:r>
              <a:rPr lang="en-US" altLang="zh-CN" sz="2400" b="1">
                <a:solidFill>
                  <a:schemeClr val="bg1"/>
                </a:solidFill>
              </a:rPr>
              <a:t>1</a:t>
            </a:r>
            <a:r>
              <a:rPr lang="zh-CN" altLang="zh-CN" sz="2400" b="1">
                <a:solidFill>
                  <a:schemeClr val="bg1"/>
                </a:solidFill>
              </a:rPr>
              <a:t>）线圈所受安培力对</a:t>
            </a:r>
            <a:r>
              <a:rPr lang="en-US" altLang="zh-CN" sz="2400" b="1">
                <a:solidFill>
                  <a:schemeClr val="bg1"/>
                </a:solidFill>
              </a:rPr>
              <a:t>y</a:t>
            </a:r>
            <a:r>
              <a:rPr lang="zh-CN" altLang="zh-CN" sz="2400" b="1">
                <a:solidFill>
                  <a:schemeClr val="bg1"/>
                </a:solidFill>
              </a:rPr>
              <a:t>轴之力矩</a:t>
            </a:r>
            <a:r>
              <a:rPr lang="en-US" altLang="zh-CN" sz="2400" b="1">
                <a:solidFill>
                  <a:schemeClr val="bg1"/>
                </a:solidFill>
              </a:rPr>
              <a:t>M</a:t>
            </a:r>
            <a:r>
              <a:rPr lang="zh-CN" altLang="zh-CN" sz="2400" b="1">
                <a:solidFill>
                  <a:schemeClr val="bg1"/>
                </a:solidFill>
              </a:rPr>
              <a:t>。</a:t>
            </a:r>
          </a:p>
          <a:p>
            <a:pPr algn="l"/>
            <a:r>
              <a:rPr lang="en-US" altLang="zh-CN" sz="2400" b="1">
                <a:solidFill>
                  <a:schemeClr val="bg1"/>
                </a:solidFill>
              </a:rPr>
              <a:t>   </a:t>
            </a:r>
            <a:endParaRPr lang="zh-CN" altLang="zh-CN" sz="2400" b="1">
              <a:solidFill>
                <a:schemeClr val="bg1"/>
              </a:solidFill>
            </a:endParaRPr>
          </a:p>
        </p:txBody>
      </p:sp>
      <p:pic>
        <p:nvPicPr>
          <p:cNvPr id="5939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722438"/>
            <a:ext cx="817245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725" y="3032125"/>
            <a:ext cx="33432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38" y="4770438"/>
            <a:ext cx="57912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96975"/>
            <a:ext cx="67500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2668588"/>
            <a:ext cx="30956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0" name="矩形 1"/>
          <p:cNvSpPr>
            <a:spLocks noChangeArrowheads="1"/>
          </p:cNvSpPr>
          <p:nvPr/>
        </p:nvSpPr>
        <p:spPr bwMode="auto">
          <a:xfrm>
            <a:off x="179388" y="539750"/>
            <a:ext cx="7561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chemeClr val="bg1"/>
                </a:solidFill>
              </a:rPr>
              <a:t>求：</a:t>
            </a:r>
            <a:r>
              <a:rPr lang="zh-CN" altLang="zh-CN" sz="2400" b="1">
                <a:solidFill>
                  <a:schemeClr val="bg1"/>
                </a:solidFill>
              </a:rPr>
              <a:t>（</a:t>
            </a:r>
            <a:r>
              <a:rPr lang="en-US" altLang="zh-CN" sz="2400" b="1">
                <a:solidFill>
                  <a:schemeClr val="bg1"/>
                </a:solidFill>
              </a:rPr>
              <a:t>2</a:t>
            </a:r>
            <a:r>
              <a:rPr lang="zh-CN" altLang="zh-CN" sz="2400" b="1">
                <a:solidFill>
                  <a:schemeClr val="bg1"/>
                </a:solidFill>
              </a:rPr>
              <a:t>）线圈平面转过</a:t>
            </a:r>
            <a:r>
              <a:rPr lang="en-US" altLang="zh-CN" sz="2400" b="1">
                <a:solidFill>
                  <a:schemeClr val="bg1"/>
                </a:solidFill>
              </a:rPr>
              <a:t>π/2</a:t>
            </a:r>
            <a:r>
              <a:rPr lang="zh-CN" altLang="zh-CN" sz="2400" b="1">
                <a:solidFill>
                  <a:schemeClr val="bg1"/>
                </a:solidFill>
              </a:rPr>
              <a:t>时，磁力矩</a:t>
            </a:r>
            <a:r>
              <a:rPr lang="en-US" altLang="zh-CN" sz="2400" b="1">
                <a:solidFill>
                  <a:schemeClr val="bg1"/>
                </a:solidFill>
              </a:rPr>
              <a:t>M</a:t>
            </a:r>
            <a:r>
              <a:rPr lang="zh-CN" altLang="zh-CN" sz="2400" b="1">
                <a:solidFill>
                  <a:schemeClr val="bg1"/>
                </a:solidFill>
              </a:rPr>
              <a:t>所做的功。</a:t>
            </a:r>
          </a:p>
        </p:txBody>
      </p:sp>
      <p:pic>
        <p:nvPicPr>
          <p:cNvPr id="604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075" y="2395538"/>
            <a:ext cx="33432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214313" y="922338"/>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一</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洛伦兹力公式</a:t>
            </a:r>
          </a:p>
        </p:txBody>
      </p:sp>
      <p:sp>
        <p:nvSpPr>
          <p:cNvPr id="143363" name="AutoShape 3"/>
          <p:cNvSpPr>
            <a:spLocks noChangeArrowheads="1"/>
          </p:cNvSpPr>
          <p:nvPr/>
        </p:nvSpPr>
        <p:spPr bwMode="auto">
          <a:xfrm>
            <a:off x="4800600" y="1981200"/>
            <a:ext cx="3810000" cy="1219200"/>
          </a:xfrm>
          <a:prstGeom prst="parallelogram">
            <a:avLst>
              <a:gd name="adj" fmla="val 7812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4" name="Text Box 4"/>
          <p:cNvSpPr txBox="1">
            <a:spLocks noChangeArrowheads="1"/>
          </p:cNvSpPr>
          <p:nvPr/>
        </p:nvSpPr>
        <p:spPr bwMode="auto">
          <a:xfrm>
            <a:off x="519113" y="1524000"/>
            <a:ext cx="3533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chemeClr val="hlink"/>
                </a:solidFill>
                <a:latin typeface="宋体" pitchFamily="2" charset="-122"/>
              </a:rPr>
              <a:t> </a:t>
            </a:r>
            <a:r>
              <a:rPr kumimoji="1" lang="zh-CN" altLang="en-US" sz="2400" b="1">
                <a:solidFill>
                  <a:srgbClr val="66FFFF"/>
                </a:solidFill>
                <a:latin typeface="宋体" pitchFamily="2" charset="-122"/>
              </a:rPr>
              <a:t>实验结果</a:t>
            </a:r>
          </a:p>
        </p:txBody>
      </p:sp>
      <p:sp>
        <p:nvSpPr>
          <p:cNvPr id="143365" name="Oval 5"/>
          <p:cNvSpPr>
            <a:spLocks noChangeArrowheads="1"/>
          </p:cNvSpPr>
          <p:nvPr/>
        </p:nvSpPr>
        <p:spPr bwMode="auto">
          <a:xfrm>
            <a:off x="5867400" y="2438400"/>
            <a:ext cx="304800" cy="304800"/>
          </a:xfrm>
          <a:prstGeom prst="ellipse">
            <a:avLst/>
          </a:prstGeom>
          <a:gradFill rotWithShape="0">
            <a:gsLst>
              <a:gs pos="0">
                <a:srgbClr val="3366FF"/>
              </a:gs>
              <a:gs pos="100000">
                <a:srgbClr val="182F76"/>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366" name="Object 6"/>
          <p:cNvGraphicFramePr>
            <a:graphicFrameLocks/>
          </p:cNvGraphicFramePr>
          <p:nvPr/>
        </p:nvGraphicFramePr>
        <p:xfrm>
          <a:off x="5562600" y="2514600"/>
          <a:ext cx="230188" cy="306388"/>
        </p:xfrm>
        <a:graphic>
          <a:graphicData uri="http://schemas.openxmlformats.org/presentationml/2006/ole">
            <mc:AlternateContent xmlns:mc="http://schemas.openxmlformats.org/markup-compatibility/2006">
              <mc:Choice xmlns:v="urn:schemas-microsoft-com:vml" Requires="v">
                <p:oleObj spid="_x0000_s61937" name="Equation" r:id="rId3" imgW="114320" imgH="198072" progId="Equation.3">
                  <p:embed/>
                </p:oleObj>
              </mc:Choice>
              <mc:Fallback>
                <p:oleObj name="Equation" r:id="rId3" imgW="114320" imgH="198072"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514600"/>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67" name="Line 7"/>
          <p:cNvSpPr>
            <a:spLocks noChangeShapeType="1"/>
          </p:cNvSpPr>
          <p:nvPr/>
        </p:nvSpPr>
        <p:spPr bwMode="auto">
          <a:xfrm flipV="1">
            <a:off x="6003925" y="2057400"/>
            <a:ext cx="1447800" cy="533400"/>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68" name="Line 8"/>
          <p:cNvSpPr>
            <a:spLocks noChangeShapeType="1"/>
          </p:cNvSpPr>
          <p:nvPr/>
        </p:nvSpPr>
        <p:spPr bwMode="auto">
          <a:xfrm>
            <a:off x="6019800" y="2590800"/>
            <a:ext cx="1143000" cy="2286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69" name="Object 9"/>
          <p:cNvGraphicFramePr>
            <a:graphicFrameLocks/>
          </p:cNvGraphicFramePr>
          <p:nvPr/>
        </p:nvGraphicFramePr>
        <p:xfrm>
          <a:off x="7526338" y="2057400"/>
          <a:ext cx="280987" cy="341313"/>
        </p:xfrm>
        <a:graphic>
          <a:graphicData uri="http://schemas.openxmlformats.org/presentationml/2006/ole">
            <mc:AlternateContent xmlns:mc="http://schemas.openxmlformats.org/markup-compatibility/2006">
              <mc:Choice xmlns:v="urn:schemas-microsoft-com:vml" Requires="v">
                <p:oleObj spid="_x0000_s61938" name="Equation" r:id="rId5" imgW="175262" imgH="236304" progId="Equation.3">
                  <p:embed/>
                </p:oleObj>
              </mc:Choice>
              <mc:Fallback>
                <p:oleObj name="Equation" r:id="rId5" imgW="175262" imgH="236304"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6338" y="2057400"/>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0" name="Object 10"/>
          <p:cNvGraphicFramePr>
            <a:graphicFrameLocks/>
          </p:cNvGraphicFramePr>
          <p:nvPr/>
        </p:nvGraphicFramePr>
        <p:xfrm>
          <a:off x="7239000" y="2667000"/>
          <a:ext cx="230188" cy="292100"/>
        </p:xfrm>
        <a:graphic>
          <a:graphicData uri="http://schemas.openxmlformats.org/presentationml/2006/ole">
            <mc:AlternateContent xmlns:mc="http://schemas.openxmlformats.org/markup-compatibility/2006">
              <mc:Choice xmlns:v="urn:schemas-microsoft-com:vml" Requires="v">
                <p:oleObj spid="_x0000_s61939" name="Equation" r:id="rId7" imgW="114320" imgH="190512" progId="Equation.3">
                  <p:embed/>
                </p:oleObj>
              </mc:Choice>
              <mc:Fallback>
                <p:oleObj name="Equation" r:id="rId7" imgW="114320" imgH="190512"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2667000"/>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1" name="Line 11"/>
          <p:cNvSpPr>
            <a:spLocks noChangeShapeType="1"/>
          </p:cNvSpPr>
          <p:nvPr/>
        </p:nvSpPr>
        <p:spPr bwMode="auto">
          <a:xfrm flipV="1">
            <a:off x="6019800" y="1600200"/>
            <a:ext cx="0" cy="990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72" name="Object 12"/>
          <p:cNvGraphicFramePr>
            <a:graphicFrameLocks noChangeAspect="1"/>
          </p:cNvGraphicFramePr>
          <p:nvPr/>
        </p:nvGraphicFramePr>
        <p:xfrm>
          <a:off x="6172200" y="1371600"/>
          <a:ext cx="292100" cy="446088"/>
        </p:xfrm>
        <a:graphic>
          <a:graphicData uri="http://schemas.openxmlformats.org/presentationml/2006/ole">
            <mc:AlternateContent xmlns:mc="http://schemas.openxmlformats.org/markup-compatibility/2006">
              <mc:Choice xmlns:v="urn:schemas-microsoft-com:vml" Requires="v">
                <p:oleObj spid="_x0000_s61940" name="Equation" r:id="rId9" imgW="175262" imgH="343008" progId="Equation.3">
                  <p:embed/>
                </p:oleObj>
              </mc:Choice>
              <mc:Fallback>
                <p:oleObj name="Equation" r:id="rId9" imgW="175262" imgH="343008"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1371600"/>
                        <a:ext cx="29210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3" name="Object 13"/>
          <p:cNvGraphicFramePr>
            <a:graphicFrameLocks/>
          </p:cNvGraphicFramePr>
          <p:nvPr/>
        </p:nvGraphicFramePr>
        <p:xfrm>
          <a:off x="1576388" y="2057400"/>
          <a:ext cx="2309812" cy="392113"/>
        </p:xfrm>
        <a:graphic>
          <a:graphicData uri="http://schemas.openxmlformats.org/presentationml/2006/ole">
            <mc:AlternateContent xmlns:mc="http://schemas.openxmlformats.org/markup-compatibility/2006">
              <mc:Choice xmlns:v="urn:schemas-microsoft-com:vml" Requires="v">
                <p:oleObj spid="_x0000_s61941" name="Equation" r:id="rId11" imgW="2209904" imgH="289656" progId="Equation.3">
                  <p:embed/>
                </p:oleObj>
              </mc:Choice>
              <mc:Fallback>
                <p:oleObj name="Equation" r:id="rId11" imgW="2209904" imgH="289656" progId="Equation.3">
                  <p:embed/>
                  <p:pic>
                    <p:nvPicPr>
                      <p:cNvPr id="0" name="Object 1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6388" y="2057400"/>
                        <a:ext cx="230981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4" name="Object 14"/>
          <p:cNvGraphicFramePr>
            <a:graphicFrameLocks/>
          </p:cNvGraphicFramePr>
          <p:nvPr/>
        </p:nvGraphicFramePr>
        <p:xfrm>
          <a:off x="6543675" y="2398713"/>
          <a:ext cx="319088" cy="279400"/>
        </p:xfrm>
        <a:graphic>
          <a:graphicData uri="http://schemas.openxmlformats.org/presentationml/2006/ole">
            <mc:AlternateContent xmlns:mc="http://schemas.openxmlformats.org/markup-compatibility/2006">
              <mc:Choice xmlns:v="urn:schemas-microsoft-com:vml" Requires="v">
                <p:oleObj spid="_x0000_s61942" name="公式" r:id="rId13" imgW="213297" imgH="175176" progId="Equation.3">
                  <p:embed/>
                </p:oleObj>
              </mc:Choice>
              <mc:Fallback>
                <p:oleObj name="公式" r:id="rId13" imgW="213297" imgH="175176" progId="Equation.3">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3675" y="2398713"/>
                        <a:ext cx="319088"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5" name="Object 15"/>
          <p:cNvGraphicFramePr>
            <a:graphicFrameLocks/>
          </p:cNvGraphicFramePr>
          <p:nvPr/>
        </p:nvGraphicFramePr>
        <p:xfrm>
          <a:off x="1589088" y="2574925"/>
          <a:ext cx="2005012" cy="508000"/>
        </p:xfrm>
        <a:graphic>
          <a:graphicData uri="http://schemas.openxmlformats.org/presentationml/2006/ole">
            <mc:AlternateContent xmlns:mc="http://schemas.openxmlformats.org/markup-compatibility/2006">
              <mc:Choice xmlns:v="urn:schemas-microsoft-com:vml" Requires="v">
                <p:oleObj spid="_x0000_s61943" name="Equation" r:id="rId15" imgW="1904977" imgH="403920" progId="Equation.3">
                  <p:embed/>
                </p:oleObj>
              </mc:Choice>
              <mc:Fallback>
                <p:oleObj name="Equation" r:id="rId15" imgW="1904977" imgH="403920" progId="Equation.3">
                  <p:embed/>
                  <p:pic>
                    <p:nvPicPr>
                      <p:cNvPr id="0"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9088" y="2574925"/>
                        <a:ext cx="200501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6" name="Text Box 16"/>
          <p:cNvSpPr txBox="1">
            <a:spLocks noChangeArrowheads="1"/>
          </p:cNvSpPr>
          <p:nvPr/>
        </p:nvSpPr>
        <p:spPr bwMode="auto">
          <a:xfrm>
            <a:off x="492125" y="3886200"/>
            <a:ext cx="545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r>
              <a:rPr kumimoji="1" lang="zh-CN" altLang="en-US" sz="2400" b="1">
                <a:solidFill>
                  <a:srgbClr val="66FFFF"/>
                </a:solidFill>
                <a:latin typeface="宋体" pitchFamily="2" charset="-122"/>
              </a:rPr>
              <a:t>安培力与洛伦兹力的关系</a:t>
            </a:r>
          </a:p>
        </p:txBody>
      </p:sp>
      <p:grpSp>
        <p:nvGrpSpPr>
          <p:cNvPr id="143377" name="Group 17"/>
          <p:cNvGrpSpPr>
            <a:grpSpLocks/>
          </p:cNvGrpSpPr>
          <p:nvPr/>
        </p:nvGrpSpPr>
        <p:grpSpPr bwMode="auto">
          <a:xfrm>
            <a:off x="6319838" y="4760913"/>
            <a:ext cx="2133600" cy="1397000"/>
            <a:chOff x="3981" y="2999"/>
            <a:chExt cx="1344" cy="880"/>
          </a:xfrm>
        </p:grpSpPr>
        <p:sp>
          <p:nvSpPr>
            <p:cNvPr id="61476" name="AutoShape 18"/>
            <p:cNvSpPr>
              <a:spLocks noChangeArrowheads="1"/>
            </p:cNvSpPr>
            <p:nvPr/>
          </p:nvSpPr>
          <p:spPr bwMode="auto">
            <a:xfrm rot="2730157">
              <a:off x="4389" y="2591"/>
              <a:ext cx="528" cy="1344"/>
            </a:xfrm>
            <a:prstGeom prst="can">
              <a:avLst>
                <a:gd name="adj" fmla="val 63636"/>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7" name="Oval 19"/>
            <p:cNvSpPr>
              <a:spLocks noChangeArrowheads="1"/>
            </p:cNvSpPr>
            <p:nvPr/>
          </p:nvSpPr>
          <p:spPr bwMode="auto">
            <a:xfrm rot="2934235">
              <a:off x="4025" y="3472"/>
              <a:ext cx="512" cy="301"/>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43380" name="Object 20"/>
          <p:cNvGraphicFramePr>
            <a:graphicFrameLocks/>
          </p:cNvGraphicFramePr>
          <p:nvPr/>
        </p:nvGraphicFramePr>
        <p:xfrm>
          <a:off x="6699250" y="4495800"/>
          <a:ext cx="392113" cy="366713"/>
        </p:xfrm>
        <a:graphic>
          <a:graphicData uri="http://schemas.openxmlformats.org/presentationml/2006/ole">
            <mc:AlternateContent xmlns:mc="http://schemas.openxmlformats.org/markup-compatibility/2006">
              <mc:Choice xmlns:v="urn:schemas-microsoft-com:vml" Requires="v">
                <p:oleObj spid="_x0000_s61944" name="Equation" r:id="rId17" imgW="289583" imgH="266760" progId="Equation.3">
                  <p:embed/>
                </p:oleObj>
              </mc:Choice>
              <mc:Fallback>
                <p:oleObj name="Equation" r:id="rId17" imgW="289583" imgH="266760" progId="Equation.3">
                  <p:embed/>
                  <p:pic>
                    <p:nvPicPr>
                      <p:cNvPr id="0" name="Object 2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99250" y="4495800"/>
                        <a:ext cx="39211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381" name="Group 21"/>
          <p:cNvGrpSpPr>
            <a:grpSpLocks/>
          </p:cNvGrpSpPr>
          <p:nvPr/>
        </p:nvGrpSpPr>
        <p:grpSpPr bwMode="auto">
          <a:xfrm>
            <a:off x="7918450" y="3810000"/>
            <a:ext cx="533400" cy="838200"/>
            <a:chOff x="5088" y="2304"/>
            <a:chExt cx="336" cy="528"/>
          </a:xfrm>
        </p:grpSpPr>
        <p:sp>
          <p:nvSpPr>
            <p:cNvPr id="61474" name="Line 22"/>
            <p:cNvSpPr>
              <a:spLocks noChangeShapeType="1"/>
            </p:cNvSpPr>
            <p:nvPr/>
          </p:nvSpPr>
          <p:spPr bwMode="auto">
            <a:xfrm flipV="1">
              <a:off x="5088" y="2496"/>
              <a:ext cx="336" cy="336"/>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75" name="Object 23"/>
            <p:cNvGraphicFramePr>
              <a:graphicFrameLocks/>
            </p:cNvGraphicFramePr>
            <p:nvPr/>
          </p:nvGraphicFramePr>
          <p:xfrm>
            <a:off x="5184" y="2304"/>
            <a:ext cx="127" cy="184"/>
          </p:xfrm>
          <a:graphic>
            <a:graphicData uri="http://schemas.openxmlformats.org/presentationml/2006/ole">
              <mc:AlternateContent xmlns:mc="http://schemas.openxmlformats.org/markup-compatibility/2006">
                <mc:Choice xmlns:v="urn:schemas-microsoft-com:vml" Requires="v">
                  <p:oleObj spid="_x0000_s61945" name="Equation" r:id="rId19" imgW="98977" imgH="190512" progId="Equation.3">
                    <p:embed/>
                  </p:oleObj>
                </mc:Choice>
                <mc:Fallback>
                  <p:oleObj name="Equation" r:id="rId19" imgW="98977" imgH="190512" progId="Equation.3">
                    <p:embed/>
                    <p:pic>
                      <p:nvPicPr>
                        <p:cNvPr id="0" name="Object 2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84" y="2304"/>
                          <a:ext cx="12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3384" name="Oval 24"/>
          <p:cNvSpPr>
            <a:spLocks noChangeArrowheads="1"/>
          </p:cNvSpPr>
          <p:nvPr/>
        </p:nvSpPr>
        <p:spPr bwMode="auto">
          <a:xfrm>
            <a:off x="7004050" y="5334000"/>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43385" name="Line 25"/>
          <p:cNvSpPr>
            <a:spLocks noChangeShapeType="1"/>
          </p:cNvSpPr>
          <p:nvPr/>
        </p:nvSpPr>
        <p:spPr bwMode="auto">
          <a:xfrm flipV="1">
            <a:off x="7156450" y="4876800"/>
            <a:ext cx="533400" cy="53340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86" name="Object 26"/>
          <p:cNvGraphicFramePr>
            <a:graphicFrameLocks/>
          </p:cNvGraphicFramePr>
          <p:nvPr/>
        </p:nvGraphicFramePr>
        <p:xfrm>
          <a:off x="7270750" y="5408613"/>
          <a:ext cx="230188" cy="306387"/>
        </p:xfrm>
        <a:graphic>
          <a:graphicData uri="http://schemas.openxmlformats.org/presentationml/2006/ole">
            <mc:AlternateContent xmlns:mc="http://schemas.openxmlformats.org/markup-compatibility/2006">
              <mc:Choice xmlns:v="urn:schemas-microsoft-com:vml" Requires="v">
                <p:oleObj spid="_x0000_s61946" name="Equation" r:id="rId21" imgW="114320" imgH="198072" progId="Equation.3">
                  <p:embed/>
                </p:oleObj>
              </mc:Choice>
              <mc:Fallback>
                <p:oleObj name="Equation" r:id="rId21" imgW="114320" imgH="198072" progId="Equation.3">
                  <p:embed/>
                  <p:pic>
                    <p:nvPicPr>
                      <p:cNvPr id="0" name="Object 2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70750" y="540861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7" name="Object 27"/>
          <p:cNvGraphicFramePr>
            <a:graphicFrameLocks/>
          </p:cNvGraphicFramePr>
          <p:nvPr/>
        </p:nvGraphicFramePr>
        <p:xfrm>
          <a:off x="7742238" y="4437063"/>
          <a:ext cx="192087" cy="227012"/>
        </p:xfrm>
        <a:graphic>
          <a:graphicData uri="http://schemas.openxmlformats.org/presentationml/2006/ole">
            <mc:AlternateContent xmlns:mc="http://schemas.openxmlformats.org/markup-compatibility/2006">
              <mc:Choice xmlns:v="urn:schemas-microsoft-com:vml" Requires="v">
                <p:oleObj spid="_x0000_s61947" name="Equation" r:id="rId23" imgW="76286" imgH="114264" progId="Equation.3">
                  <p:embed/>
                </p:oleObj>
              </mc:Choice>
              <mc:Fallback>
                <p:oleObj name="Equation" r:id="rId23" imgW="76286" imgH="114264" progId="Equation.3">
                  <p:embed/>
                  <p:pic>
                    <p:nvPicPr>
                      <p:cNvPr id="0"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42238" y="4437063"/>
                        <a:ext cx="192087"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8" name="AutoShape 28"/>
          <p:cNvSpPr>
            <a:spLocks noChangeArrowheads="1"/>
          </p:cNvSpPr>
          <p:nvPr/>
        </p:nvSpPr>
        <p:spPr bwMode="auto">
          <a:xfrm>
            <a:off x="2601913" y="5376863"/>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389" name="Object 29"/>
          <p:cNvGraphicFramePr>
            <a:graphicFrameLocks/>
          </p:cNvGraphicFramePr>
          <p:nvPr/>
        </p:nvGraphicFramePr>
        <p:xfrm>
          <a:off x="3387725" y="5111750"/>
          <a:ext cx="2411413" cy="839788"/>
        </p:xfrm>
        <a:graphic>
          <a:graphicData uri="http://schemas.openxmlformats.org/presentationml/2006/ole">
            <mc:AlternateContent xmlns:mc="http://schemas.openxmlformats.org/markup-compatibility/2006">
              <mc:Choice xmlns:v="urn:schemas-microsoft-com:vml" Requires="v">
                <p:oleObj spid="_x0000_s61948" name="Equation" r:id="rId25" imgW="2308880" imgH="739152" progId="Equation.3">
                  <p:embed/>
                </p:oleObj>
              </mc:Choice>
              <mc:Fallback>
                <p:oleObj name="Equation" r:id="rId25" imgW="2308880" imgH="739152" progId="Equation.3">
                  <p:embed/>
                  <p:pic>
                    <p:nvPicPr>
                      <p:cNvPr id="0" name="Object 2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87725" y="5111750"/>
                        <a:ext cx="2411413"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0" name="Object 30"/>
          <p:cNvGraphicFramePr>
            <a:graphicFrameLocks/>
          </p:cNvGraphicFramePr>
          <p:nvPr/>
        </p:nvGraphicFramePr>
        <p:xfrm>
          <a:off x="1624013" y="3243263"/>
          <a:ext cx="1703387" cy="455612"/>
        </p:xfrm>
        <a:graphic>
          <a:graphicData uri="http://schemas.openxmlformats.org/presentationml/2006/ole">
            <mc:AlternateContent xmlns:mc="http://schemas.openxmlformats.org/markup-compatibility/2006">
              <mc:Choice xmlns:v="urn:schemas-microsoft-com:vml" Requires="v">
                <p:oleObj spid="_x0000_s61949" name="Equation" r:id="rId27" imgW="1600268" imgH="343008" progId="Equation.3">
                  <p:embed/>
                </p:oleObj>
              </mc:Choice>
              <mc:Fallback>
                <p:oleObj name="Equation" r:id="rId27" imgW="1600268" imgH="343008" progId="Equation.3">
                  <p:embed/>
                  <p:pic>
                    <p:nvPicPr>
                      <p:cNvPr id="0" name="Object 3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24013" y="3243263"/>
                        <a:ext cx="1703387" cy="4556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1" name="Object 31"/>
          <p:cNvGraphicFramePr>
            <a:graphicFrameLocks/>
          </p:cNvGraphicFramePr>
          <p:nvPr/>
        </p:nvGraphicFramePr>
        <p:xfrm>
          <a:off x="855663" y="4451350"/>
          <a:ext cx="1662112" cy="368300"/>
        </p:xfrm>
        <a:graphic>
          <a:graphicData uri="http://schemas.openxmlformats.org/presentationml/2006/ole">
            <mc:AlternateContent xmlns:mc="http://schemas.openxmlformats.org/markup-compatibility/2006">
              <mc:Choice xmlns:v="urn:schemas-microsoft-com:vml" Requires="v">
                <p:oleObj spid="_x0000_s61950" name="Equation" r:id="rId29" imgW="1562017" imgH="266760" progId="Equation.3">
                  <p:embed/>
                </p:oleObj>
              </mc:Choice>
              <mc:Fallback>
                <p:oleObj name="Equation" r:id="rId29" imgW="1562017" imgH="266760" progId="Equation.3">
                  <p:embed/>
                  <p:pic>
                    <p:nvPicPr>
                      <p:cNvPr id="0" name="Object 3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55663" y="4451350"/>
                        <a:ext cx="166211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2" name="Object 32"/>
          <p:cNvGraphicFramePr>
            <a:graphicFrameLocks/>
          </p:cNvGraphicFramePr>
          <p:nvPr/>
        </p:nvGraphicFramePr>
        <p:xfrm>
          <a:off x="2663825" y="4452938"/>
          <a:ext cx="1878013" cy="442912"/>
        </p:xfrm>
        <a:graphic>
          <a:graphicData uri="http://schemas.openxmlformats.org/presentationml/2006/ole">
            <mc:AlternateContent xmlns:mc="http://schemas.openxmlformats.org/markup-compatibility/2006">
              <mc:Choice xmlns:v="urn:schemas-microsoft-com:vml" Requires="v">
                <p:oleObj spid="_x0000_s61951" name="Equation" r:id="rId31" imgW="1775530" imgH="343008" progId="Equation.3">
                  <p:embed/>
                </p:oleObj>
              </mc:Choice>
              <mc:Fallback>
                <p:oleObj name="Equation" r:id="rId31" imgW="1775530" imgH="343008" progId="Equation.3">
                  <p:embed/>
                  <p:pic>
                    <p:nvPicPr>
                      <p:cNvPr id="0" name="Object 3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663825" y="4452938"/>
                        <a:ext cx="18780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3" name="Object 33"/>
          <p:cNvGraphicFramePr>
            <a:graphicFrameLocks/>
          </p:cNvGraphicFramePr>
          <p:nvPr/>
        </p:nvGraphicFramePr>
        <p:xfrm>
          <a:off x="911225" y="5326063"/>
          <a:ext cx="1511300" cy="431800"/>
        </p:xfrm>
        <a:graphic>
          <a:graphicData uri="http://schemas.openxmlformats.org/presentationml/2006/ole">
            <mc:AlternateContent xmlns:mc="http://schemas.openxmlformats.org/markup-compatibility/2006">
              <mc:Choice xmlns:v="urn:schemas-microsoft-com:vml" Requires="v">
                <p:oleObj spid="_x0000_s61952" name="Equation" r:id="rId33" imgW="1409662" imgH="327672" progId="Equation.3">
                  <p:embed/>
                </p:oleObj>
              </mc:Choice>
              <mc:Fallback>
                <p:oleObj name="Equation" r:id="rId33" imgW="1409662" imgH="327672" progId="Equation.3">
                  <p:embed/>
                  <p:pic>
                    <p:nvPicPr>
                      <p:cNvPr id="0" name="Object 3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11225" y="5326063"/>
                        <a:ext cx="1511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4" name="Rectangle 34"/>
          <p:cNvSpPr>
            <a:spLocks noChangeArrowheads="1"/>
          </p:cNvSpPr>
          <p:nvPr/>
        </p:nvSpPr>
        <p:spPr bwMode="auto">
          <a:xfrm>
            <a:off x="762000" y="6061075"/>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itchFamily="18" charset="0"/>
              </a:rPr>
              <a:t>安培力是大量带电粒子洛伦兹力的叠加</a:t>
            </a:r>
          </a:p>
        </p:txBody>
      </p:sp>
      <p:sp>
        <p:nvSpPr>
          <p:cNvPr id="143395" name="Rectangle 35"/>
          <p:cNvSpPr>
            <a:spLocks noChangeArrowheads="1"/>
          </p:cNvSpPr>
          <p:nvPr/>
        </p:nvSpPr>
        <p:spPr bwMode="auto">
          <a:xfrm>
            <a:off x="0" y="268288"/>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eaLnBrk="0" hangingPunct="0">
              <a:spcBef>
                <a:spcPct val="50000"/>
              </a:spcBef>
            </a:pPr>
            <a:r>
              <a:rPr kumimoji="1" lang="en-US" altLang="zh-CN" sz="3200" b="1">
                <a:solidFill>
                  <a:srgbClr val="00FF00"/>
                </a:solidFill>
                <a:latin typeface="Times New Roman" pitchFamily="18" charset="0"/>
                <a:ea typeface="黑体" pitchFamily="49" charset="-122"/>
              </a:rPr>
              <a:t>10.6  </a:t>
            </a:r>
            <a:r>
              <a:rPr kumimoji="1" lang="zh-CN" altLang="en-US" sz="3200" b="1">
                <a:solidFill>
                  <a:srgbClr val="00FF00"/>
                </a:solidFill>
                <a:latin typeface="Times New Roman" pitchFamily="18" charset="0"/>
                <a:ea typeface="黑体" pitchFamily="49" charset="-122"/>
              </a:rPr>
              <a:t>带电粒子在磁场中的运动</a:t>
            </a:r>
          </a:p>
        </p:txBody>
      </p:sp>
      <p:graphicFrame>
        <p:nvGraphicFramePr>
          <p:cNvPr id="143396" name="Object 36"/>
          <p:cNvGraphicFramePr>
            <a:graphicFrameLocks/>
          </p:cNvGraphicFramePr>
          <p:nvPr/>
        </p:nvGraphicFramePr>
        <p:xfrm>
          <a:off x="7191375" y="4818063"/>
          <a:ext cx="230188" cy="292100"/>
        </p:xfrm>
        <a:graphic>
          <a:graphicData uri="http://schemas.openxmlformats.org/presentationml/2006/ole">
            <mc:AlternateContent xmlns:mc="http://schemas.openxmlformats.org/markup-compatibility/2006">
              <mc:Choice xmlns:v="urn:schemas-microsoft-com:vml" Requires="v">
                <p:oleObj spid="_x0000_s61953" name="Equation" r:id="rId35" imgW="114320" imgH="190512" progId="Equation.3">
                  <p:embed/>
                </p:oleObj>
              </mc:Choice>
              <mc:Fallback>
                <p:oleObj name="Equation" r:id="rId35" imgW="114320" imgH="190512" progId="Equation.3">
                  <p:embed/>
                  <p:pic>
                    <p:nvPicPr>
                      <p:cNvPr id="0" name="Object 3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91375" y="4818063"/>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7" name="Arc 37"/>
          <p:cNvSpPr>
            <a:spLocks/>
          </p:cNvSpPr>
          <p:nvPr/>
        </p:nvSpPr>
        <p:spPr bwMode="auto">
          <a:xfrm rot="3266291">
            <a:off x="6240462" y="2451101"/>
            <a:ext cx="258763" cy="360362"/>
          </a:xfrm>
          <a:custGeom>
            <a:avLst/>
            <a:gdLst>
              <a:gd name="T0" fmla="*/ 0 w 16497"/>
              <a:gd name="T1" fmla="*/ 2147483647 h 21600"/>
              <a:gd name="T2" fmla="*/ 2147483647 w 16497"/>
              <a:gd name="T3" fmla="*/ 2147483647 h 21600"/>
              <a:gd name="T4" fmla="*/ 2147483647 w 16497"/>
              <a:gd name="T5" fmla="*/ 2147483647 h 21600"/>
              <a:gd name="T6" fmla="*/ 0 60000 65536"/>
              <a:gd name="T7" fmla="*/ 0 60000 65536"/>
              <a:gd name="T8" fmla="*/ 0 60000 65536"/>
            </a:gdLst>
            <a:ahLst/>
            <a:cxnLst>
              <a:cxn ang="T6">
                <a:pos x="T0" y="T1"/>
              </a:cxn>
              <a:cxn ang="T7">
                <a:pos x="T2" y="T3"/>
              </a:cxn>
              <a:cxn ang="T8">
                <a:pos x="T4" y="T5"/>
              </a:cxn>
            </a:cxnLst>
            <a:rect l="0" t="0" r="r" b="b"/>
            <a:pathLst>
              <a:path w="16497" h="21600" fill="none" extrusionOk="0">
                <a:moveTo>
                  <a:pt x="-1" y="46"/>
                </a:moveTo>
                <a:cubicBezTo>
                  <a:pt x="471" y="15"/>
                  <a:pt x="944" y="-1"/>
                  <a:pt x="1417" y="0"/>
                </a:cubicBezTo>
                <a:cubicBezTo>
                  <a:pt x="7051" y="0"/>
                  <a:pt x="12462" y="2201"/>
                  <a:pt x="16496" y="6135"/>
                </a:cubicBezTo>
              </a:path>
              <a:path w="16497" h="21600" stroke="0" extrusionOk="0">
                <a:moveTo>
                  <a:pt x="-1" y="46"/>
                </a:moveTo>
                <a:cubicBezTo>
                  <a:pt x="471" y="15"/>
                  <a:pt x="944" y="-1"/>
                  <a:pt x="1417" y="0"/>
                </a:cubicBezTo>
                <a:cubicBezTo>
                  <a:pt x="7051" y="0"/>
                  <a:pt x="12462" y="2201"/>
                  <a:pt x="16496" y="6135"/>
                </a:cubicBezTo>
                <a:lnTo>
                  <a:pt x="1417" y="21600"/>
                </a:lnTo>
                <a:lnTo>
                  <a:pt x="-1" y="46"/>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762000" y="800632"/>
            <a:ext cx="579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洛伦兹力始终与电荷运动方向垂直，故</a:t>
            </a:r>
          </a:p>
        </p:txBody>
      </p:sp>
      <p:sp>
        <p:nvSpPr>
          <p:cNvPr id="144387" name="Text Box 3"/>
          <p:cNvSpPr txBox="1">
            <a:spLocks noChangeArrowheads="1"/>
          </p:cNvSpPr>
          <p:nvPr/>
        </p:nvSpPr>
        <p:spPr bwMode="auto">
          <a:xfrm>
            <a:off x="752475" y="200557"/>
            <a:ext cx="1295400" cy="45720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宋体" pitchFamily="2" charset="-122"/>
              </a:rPr>
              <a:t>讨论</a:t>
            </a:r>
          </a:p>
        </p:txBody>
      </p:sp>
      <p:sp>
        <p:nvSpPr>
          <p:cNvPr id="144388" name="Text Box 4"/>
          <p:cNvSpPr txBox="1">
            <a:spLocks noChangeArrowheads="1"/>
          </p:cNvSpPr>
          <p:nvPr/>
        </p:nvSpPr>
        <p:spPr bwMode="auto">
          <a:xfrm>
            <a:off x="6823075" y="765707"/>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chemeClr val="bg1"/>
                </a:solidFill>
                <a:latin typeface="楷体_GB2312" pitchFamily="49" charset="-122"/>
                <a:ea typeface="楷体_GB2312" pitchFamily="49" charset="-122"/>
              </a:rPr>
              <a:t>对电荷</a:t>
            </a:r>
            <a:r>
              <a:rPr kumimoji="1" lang="zh-CN" altLang="en-US" sz="2400" b="1" dirty="0">
                <a:solidFill>
                  <a:srgbClr val="FFC000"/>
                </a:solidFill>
                <a:latin typeface="楷体_GB2312" pitchFamily="49" charset="-122"/>
                <a:ea typeface="楷体_GB2312" pitchFamily="49" charset="-122"/>
              </a:rPr>
              <a:t>不作功</a:t>
            </a:r>
          </a:p>
        </p:txBody>
      </p:sp>
      <p:graphicFrame>
        <p:nvGraphicFramePr>
          <p:cNvPr id="144389" name="Object 5"/>
          <p:cNvGraphicFramePr>
            <a:graphicFrameLocks/>
          </p:cNvGraphicFramePr>
          <p:nvPr>
            <p:extLst>
              <p:ext uri="{D42A27DB-BD31-4B8C-83A1-F6EECF244321}">
                <p14:modId xmlns:p14="http://schemas.microsoft.com/office/powerpoint/2010/main" val="1023691611"/>
              </p:ext>
            </p:extLst>
          </p:nvPr>
        </p:nvGraphicFramePr>
        <p:xfrm>
          <a:off x="6575425" y="800632"/>
          <a:ext cx="279400" cy="442913"/>
        </p:xfrm>
        <a:graphic>
          <a:graphicData uri="http://schemas.openxmlformats.org/presentationml/2006/ole">
            <mc:AlternateContent xmlns:mc="http://schemas.openxmlformats.org/markup-compatibility/2006">
              <mc:Choice xmlns:v="urn:schemas-microsoft-com:vml" Requires="v">
                <p:oleObj spid="_x0000_s62657" name="Equation" r:id="rId3" imgW="175262" imgH="343008" progId="Equation.3">
                  <p:embed/>
                </p:oleObj>
              </mc:Choice>
              <mc:Fallback>
                <p:oleObj name="Equation" r:id="rId3" imgW="175262" imgH="343008"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25" y="800632"/>
                        <a:ext cx="2794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0" name="Text Box 6"/>
          <p:cNvSpPr txBox="1">
            <a:spLocks noChangeArrowheads="1"/>
          </p:cNvSpPr>
          <p:nvPr/>
        </p:nvSpPr>
        <p:spPr bwMode="auto">
          <a:xfrm>
            <a:off x="755650" y="1327682"/>
            <a:ext cx="640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dirty="0">
                <a:solidFill>
                  <a:schemeClr val="bg1"/>
                </a:solidFill>
                <a:latin typeface="Times New Roman" pitchFamily="18" charset="0"/>
                <a:ea typeface="楷体_GB2312" pitchFamily="49" charset="-122"/>
              </a:rPr>
              <a:t>(2) </a:t>
            </a:r>
            <a:r>
              <a:rPr kumimoji="1" lang="zh-CN" altLang="en-US" sz="2400" b="1" dirty="0">
                <a:solidFill>
                  <a:schemeClr val="bg1"/>
                </a:solidFill>
                <a:latin typeface="楷体_GB2312" pitchFamily="49" charset="-122"/>
                <a:ea typeface="楷体_GB2312" pitchFamily="49" charset="-122"/>
              </a:rPr>
              <a:t>在一般情况下，空间中电场和磁场同时存在</a:t>
            </a:r>
          </a:p>
        </p:txBody>
      </p:sp>
      <p:graphicFrame>
        <p:nvGraphicFramePr>
          <p:cNvPr id="144391" name="Object 7"/>
          <p:cNvGraphicFramePr>
            <a:graphicFrameLocks/>
          </p:cNvGraphicFramePr>
          <p:nvPr>
            <p:extLst>
              <p:ext uri="{D42A27DB-BD31-4B8C-83A1-F6EECF244321}">
                <p14:modId xmlns:p14="http://schemas.microsoft.com/office/powerpoint/2010/main" val="469510306"/>
              </p:ext>
            </p:extLst>
          </p:nvPr>
        </p:nvGraphicFramePr>
        <p:xfrm>
          <a:off x="1519238" y="2150007"/>
          <a:ext cx="1652587" cy="458788"/>
        </p:xfrm>
        <a:graphic>
          <a:graphicData uri="http://schemas.openxmlformats.org/presentationml/2006/ole">
            <mc:AlternateContent xmlns:mc="http://schemas.openxmlformats.org/markup-compatibility/2006">
              <mc:Choice xmlns:v="urn:schemas-microsoft-com:vml" Requires="v">
                <p:oleObj spid="_x0000_s62658" name="Equation" r:id="rId5" imgW="1546889" imgH="343008" progId="Equation.3">
                  <p:embed/>
                </p:oleObj>
              </mc:Choice>
              <mc:Fallback>
                <p:oleObj name="Equation" r:id="rId5" imgW="1546889" imgH="343008"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9238" y="2150007"/>
                        <a:ext cx="1652587"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392" name="Object 8"/>
          <p:cNvGraphicFramePr>
            <a:graphicFrameLocks/>
          </p:cNvGraphicFramePr>
          <p:nvPr>
            <p:extLst>
              <p:ext uri="{D42A27DB-BD31-4B8C-83A1-F6EECF244321}">
                <p14:modId xmlns:p14="http://schemas.microsoft.com/office/powerpoint/2010/main" val="2250307783"/>
              </p:ext>
            </p:extLst>
          </p:nvPr>
        </p:nvGraphicFramePr>
        <p:xfrm>
          <a:off x="3217863" y="2150007"/>
          <a:ext cx="1993900" cy="431800"/>
        </p:xfrm>
        <a:graphic>
          <a:graphicData uri="http://schemas.openxmlformats.org/presentationml/2006/ole">
            <mc:AlternateContent xmlns:mc="http://schemas.openxmlformats.org/markup-compatibility/2006">
              <mc:Choice xmlns:v="urn:schemas-microsoft-com:vml" Requires="v">
                <p:oleObj spid="_x0000_s62659" name="Equation" r:id="rId7" imgW="1889850" imgH="327672" progId="Equation.3">
                  <p:embed/>
                </p:oleObj>
              </mc:Choice>
              <mc:Fallback>
                <p:oleObj name="Equation" r:id="rId7" imgW="1889850" imgH="327672"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7863" y="2150007"/>
                        <a:ext cx="1993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393" name="Object 9"/>
          <p:cNvGraphicFramePr>
            <a:graphicFrameLocks/>
          </p:cNvGraphicFramePr>
          <p:nvPr>
            <p:extLst>
              <p:ext uri="{D42A27DB-BD31-4B8C-83A1-F6EECF244321}">
                <p14:modId xmlns:p14="http://schemas.microsoft.com/office/powerpoint/2010/main" val="785766909"/>
              </p:ext>
            </p:extLst>
          </p:nvPr>
        </p:nvGraphicFramePr>
        <p:xfrm>
          <a:off x="5457825" y="2199220"/>
          <a:ext cx="1155700" cy="393700"/>
        </p:xfrm>
        <a:graphic>
          <a:graphicData uri="http://schemas.openxmlformats.org/presentationml/2006/ole">
            <mc:AlternateContent xmlns:mc="http://schemas.openxmlformats.org/markup-compatibility/2006">
              <mc:Choice xmlns:v="urn:schemas-microsoft-com:vml" Requires="v">
                <p:oleObj spid="_x0000_s62660" name="Equation" r:id="rId9" imgW="1051574" imgH="289656" progId="Equation.3">
                  <p:embed/>
                </p:oleObj>
              </mc:Choice>
              <mc:Fallback>
                <p:oleObj name="Equation" r:id="rId9" imgW="1051574" imgH="289656" progId="Equation.3">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57825" y="2199220"/>
                        <a:ext cx="11557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4" name="Rectangle 10"/>
          <p:cNvSpPr>
            <a:spLocks noChangeArrowheads="1"/>
          </p:cNvSpPr>
          <p:nvPr/>
        </p:nvSpPr>
        <p:spPr bwMode="auto">
          <a:xfrm>
            <a:off x="1397000" y="2038882"/>
            <a:ext cx="5368925" cy="609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51" name="AutoShape 67"/>
          <p:cNvSpPr>
            <a:spLocks noChangeArrowheads="1"/>
          </p:cNvSpPr>
          <p:nvPr/>
        </p:nvSpPr>
        <p:spPr bwMode="auto">
          <a:xfrm>
            <a:off x="379413" y="133882"/>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TextBox 1"/>
          <p:cNvSpPr txBox="1"/>
          <p:nvPr/>
        </p:nvSpPr>
        <p:spPr>
          <a:xfrm>
            <a:off x="379413" y="2867452"/>
            <a:ext cx="8456612" cy="1569660"/>
          </a:xfrm>
          <a:prstGeom prst="rect">
            <a:avLst/>
          </a:prstGeom>
          <a:noFill/>
        </p:spPr>
        <p:txBody>
          <a:bodyPr wrap="square" rtlCol="0">
            <a:spAutoFit/>
          </a:bodyPr>
          <a:lstStyle/>
          <a:p>
            <a:pPr algn="l"/>
            <a:r>
              <a:rPr kumimoji="1" lang="en-US" altLang="zh-CN" sz="2400" b="1" dirty="0">
                <a:solidFill>
                  <a:schemeClr val="bg1"/>
                </a:solidFill>
                <a:latin typeface="Times New Roman" pitchFamily="18" charset="0"/>
                <a:ea typeface="楷体_GB2312" pitchFamily="49" charset="-122"/>
              </a:rPr>
              <a:t>(3</a:t>
            </a:r>
            <a:r>
              <a:rPr kumimoji="1" lang="en-US" altLang="zh-CN" sz="2400" b="1" dirty="0" smtClean="0">
                <a:solidFill>
                  <a:schemeClr val="bg1"/>
                </a:solidFill>
                <a:latin typeface="Times New Roman" pitchFamily="18" charset="0"/>
                <a:ea typeface="楷体_GB2312" pitchFamily="49" charset="-122"/>
              </a:rPr>
              <a:t>) </a:t>
            </a:r>
            <a:r>
              <a:rPr kumimoji="1" lang="zh-CN" altLang="en-US" sz="2400" b="1" dirty="0" smtClean="0">
                <a:solidFill>
                  <a:schemeClr val="bg1"/>
                </a:solidFill>
                <a:latin typeface="Times New Roman" pitchFamily="18" charset="0"/>
                <a:ea typeface="楷体_GB2312" pitchFamily="49" charset="-122"/>
              </a:rPr>
              <a:t>洛伦兹力公式是描述电磁现象的</a:t>
            </a:r>
            <a:r>
              <a:rPr kumimoji="1" lang="zh-CN" altLang="en-US" sz="2400" b="1" dirty="0" smtClean="0">
                <a:solidFill>
                  <a:srgbClr val="FFC000"/>
                </a:solidFill>
                <a:latin typeface="Times New Roman" pitchFamily="18" charset="0"/>
                <a:ea typeface="楷体_GB2312" pitchFamily="49" charset="-122"/>
              </a:rPr>
              <a:t>基本公式</a:t>
            </a:r>
            <a:r>
              <a:rPr kumimoji="1" lang="zh-CN" altLang="en-US" sz="2400" b="1" dirty="0" smtClean="0">
                <a:solidFill>
                  <a:schemeClr val="bg1"/>
                </a:solidFill>
                <a:latin typeface="Times New Roman" pitchFamily="18" charset="0"/>
                <a:ea typeface="楷体_GB2312" pitchFamily="49" charset="-122"/>
              </a:rPr>
              <a:t>，它与麦克斯韦方程组一同组成经典电动力学的物理基础。洛伦兹力同样具有</a:t>
            </a:r>
            <a:r>
              <a:rPr kumimoji="1" lang="zh-CN" altLang="en-US" sz="2400" b="1" dirty="0" smtClean="0">
                <a:solidFill>
                  <a:srgbClr val="FFC000"/>
                </a:solidFill>
                <a:latin typeface="Times New Roman" pitchFamily="18" charset="0"/>
                <a:ea typeface="楷体_GB2312" pitchFamily="49" charset="-122"/>
              </a:rPr>
              <a:t>相对论不变性</a:t>
            </a:r>
            <a:r>
              <a:rPr kumimoji="1" lang="zh-CN" altLang="en-US" sz="2400" b="1" dirty="0" smtClean="0">
                <a:solidFill>
                  <a:schemeClr val="bg1"/>
                </a:solidFill>
                <a:latin typeface="Times New Roman" pitchFamily="18" charset="0"/>
                <a:ea typeface="楷体_GB2312" pitchFamily="49" charset="-122"/>
              </a:rPr>
              <a:t>，即</a:t>
            </a:r>
            <a:r>
              <a:rPr kumimoji="1" lang="zh-CN" altLang="en-US" sz="2400" b="1" dirty="0">
                <a:solidFill>
                  <a:schemeClr val="bg1"/>
                </a:solidFill>
                <a:latin typeface="Times New Roman" pitchFamily="18" charset="0"/>
                <a:ea typeface="楷体_GB2312" pitchFamily="49" charset="-122"/>
              </a:rPr>
              <a:t>洛伦兹力</a:t>
            </a:r>
            <a:r>
              <a:rPr kumimoji="1" lang="zh-CN" altLang="en-US" sz="2400" b="1" dirty="0" smtClean="0">
                <a:solidFill>
                  <a:schemeClr val="bg1"/>
                </a:solidFill>
                <a:latin typeface="Times New Roman" pitchFamily="18" charset="0"/>
                <a:ea typeface="楷体_GB2312" pitchFamily="49" charset="-122"/>
              </a:rPr>
              <a:t>公式在任意惯性参考系中要具有相同的数学形式，满足洛伦兹变换，伽利略变换不再适用。</a:t>
            </a:r>
            <a:endParaRPr kumimoji="1" lang="zh-CN" altLang="en-US" sz="2400" b="1" dirty="0">
              <a:solidFill>
                <a:schemeClr val="bg1"/>
              </a:solidFill>
              <a:latin typeface="Times New Roman" pitchFamily="18" charset="0"/>
              <a:ea typeface="楷体_GB2312" pitchFamily="49" charset="-122"/>
            </a:endParaRPr>
          </a:p>
        </p:txBody>
      </p:sp>
      <p:sp>
        <p:nvSpPr>
          <p:cNvPr id="14" name="TextBox 13"/>
          <p:cNvSpPr txBox="1"/>
          <p:nvPr/>
        </p:nvSpPr>
        <p:spPr>
          <a:xfrm>
            <a:off x="379534" y="4365104"/>
            <a:ext cx="8296922" cy="2308324"/>
          </a:xfrm>
          <a:prstGeom prst="rect">
            <a:avLst/>
          </a:prstGeom>
          <a:noFill/>
        </p:spPr>
        <p:txBody>
          <a:bodyPr wrap="square" rtlCol="0">
            <a:spAutoFit/>
          </a:bodyPr>
          <a:lstStyle/>
          <a:p>
            <a:pPr algn="l"/>
            <a:r>
              <a:rPr kumimoji="1" lang="en-US" altLang="zh-CN" sz="2400" b="1" dirty="0" smtClean="0">
                <a:solidFill>
                  <a:schemeClr val="bg1"/>
                </a:solidFill>
                <a:latin typeface="Times New Roman" pitchFamily="18" charset="0"/>
                <a:ea typeface="楷体_GB2312" pitchFamily="49" charset="-122"/>
              </a:rPr>
              <a:t>(4) </a:t>
            </a:r>
            <a:r>
              <a:rPr kumimoji="1" lang="zh-CN" altLang="en-US" sz="2400" b="1" dirty="0" smtClean="0">
                <a:solidFill>
                  <a:schemeClr val="bg1"/>
                </a:solidFill>
                <a:latin typeface="Times New Roman" pitchFamily="18" charset="0"/>
                <a:ea typeface="楷体_GB2312" pitchFamily="49" charset="-122"/>
              </a:rPr>
              <a:t>安培力是大量带点粒子洛伦兹力的叠加，但是</a:t>
            </a:r>
            <a:r>
              <a:rPr kumimoji="1" lang="zh-CN" altLang="en-US" sz="2400" b="1" dirty="0" smtClean="0">
                <a:solidFill>
                  <a:srgbClr val="FFC000"/>
                </a:solidFill>
                <a:latin typeface="Times New Roman" pitchFamily="18" charset="0"/>
                <a:ea typeface="楷体_GB2312" pitchFamily="49" charset="-122"/>
              </a:rPr>
              <a:t>安培力做功</a:t>
            </a:r>
            <a:r>
              <a:rPr kumimoji="1" lang="zh-CN" altLang="en-US" sz="2400" b="1" dirty="0" smtClean="0">
                <a:solidFill>
                  <a:schemeClr val="bg1"/>
                </a:solidFill>
                <a:latin typeface="Times New Roman" pitchFamily="18" charset="0"/>
                <a:ea typeface="楷体_GB2312" pitchFamily="49" charset="-122"/>
              </a:rPr>
              <a:t>而洛伦兹力不做功。因为载流导线中的电子不仅受磁场的作用还受到到电场的作用，故而能沿着导线产生电流。带电粒子受到的安培力和电场力做的总功为</a:t>
            </a:r>
            <a:r>
              <a:rPr kumimoji="1" lang="en-US" altLang="zh-CN" sz="2400" b="1" dirty="0" smtClean="0">
                <a:solidFill>
                  <a:schemeClr val="bg1"/>
                </a:solidFill>
                <a:latin typeface="Times New Roman" pitchFamily="18" charset="0"/>
                <a:ea typeface="楷体_GB2312" pitchFamily="49" charset="-122"/>
              </a:rPr>
              <a:t>0</a:t>
            </a:r>
            <a:r>
              <a:rPr kumimoji="1" lang="zh-CN" altLang="en-US" sz="2400" b="1" dirty="0" smtClean="0">
                <a:solidFill>
                  <a:schemeClr val="bg1"/>
                </a:solidFill>
                <a:latin typeface="Times New Roman" pitchFamily="18" charset="0"/>
                <a:ea typeface="楷体_GB2312" pitchFamily="49" charset="-122"/>
              </a:rPr>
              <a:t>，总的洛伦兹力依然不做功。</a:t>
            </a:r>
            <a:r>
              <a:rPr kumimoji="1" lang="zh-CN" altLang="en-US" sz="2400" b="1" dirty="0" smtClean="0">
                <a:solidFill>
                  <a:srgbClr val="FFC000"/>
                </a:solidFill>
                <a:latin typeface="Times New Roman" pitchFamily="18" charset="0"/>
                <a:ea typeface="楷体_GB2312" pitchFamily="49" charset="-122"/>
              </a:rPr>
              <a:t>安培力是洛伦兹力的一个分力</a:t>
            </a:r>
            <a:r>
              <a:rPr kumimoji="1" lang="en-US" altLang="zh-CN" sz="2400" b="1" i="1" dirty="0" err="1" smtClean="0">
                <a:solidFill>
                  <a:srgbClr val="FFC000"/>
                </a:solidFill>
                <a:latin typeface="Times New Roman" pitchFamily="18" charset="0"/>
                <a:ea typeface="楷体_GB2312" pitchFamily="49" charset="-122"/>
              </a:rPr>
              <a:t>f</a:t>
            </a:r>
            <a:r>
              <a:rPr kumimoji="1" lang="en-US" altLang="zh-CN" sz="1400" b="1" dirty="0" err="1" smtClean="0">
                <a:solidFill>
                  <a:srgbClr val="FFC000"/>
                </a:solidFill>
                <a:latin typeface="Times New Roman" pitchFamily="18" charset="0"/>
                <a:ea typeface="楷体_GB2312" pitchFamily="49" charset="-122"/>
              </a:rPr>
              <a:t>m</a:t>
            </a:r>
            <a:r>
              <a:rPr kumimoji="1" lang="zh-CN" altLang="en-US" sz="2400" b="1" dirty="0" smtClean="0">
                <a:solidFill>
                  <a:schemeClr val="bg1"/>
                </a:solidFill>
                <a:latin typeface="Times New Roman" pitchFamily="18" charset="0"/>
                <a:ea typeface="楷体_GB2312" pitchFamily="49" charset="-122"/>
              </a:rPr>
              <a:t>，是电场作用下大量定向运动的电荷在磁场中受力的宏观作用。</a:t>
            </a:r>
            <a:endParaRPr kumimoji="1" lang="zh-CN" altLang="en-US" sz="2400" b="1" dirty="0">
              <a:solidFill>
                <a:schemeClr val="bg1"/>
              </a:solidFill>
              <a:latin typeface="Times New Roman" pitchFamily="18" charset="0"/>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11"/>
          <p:cNvSpPr txBox="1">
            <a:spLocks noChangeArrowheads="1"/>
          </p:cNvSpPr>
          <p:nvPr/>
        </p:nvSpPr>
        <p:spPr bwMode="auto">
          <a:xfrm>
            <a:off x="211355" y="104493"/>
            <a:ext cx="5340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带电粒子在均匀磁场中的运动</a:t>
            </a:r>
          </a:p>
        </p:txBody>
      </p:sp>
      <p:sp>
        <p:nvSpPr>
          <p:cNvPr id="34" name="Text Box 12"/>
          <p:cNvSpPr txBox="1">
            <a:spLocks noChangeArrowheads="1"/>
          </p:cNvSpPr>
          <p:nvPr/>
        </p:nvSpPr>
        <p:spPr bwMode="auto">
          <a:xfrm>
            <a:off x="473981" y="2938099"/>
            <a:ext cx="442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p>
        </p:txBody>
      </p:sp>
      <p:graphicFrame>
        <p:nvGraphicFramePr>
          <p:cNvPr id="35" name="Object 13"/>
          <p:cNvGraphicFramePr>
            <a:graphicFrameLocks/>
          </p:cNvGraphicFramePr>
          <p:nvPr>
            <p:extLst>
              <p:ext uri="{D42A27DB-BD31-4B8C-83A1-F6EECF244321}">
                <p14:modId xmlns:p14="http://schemas.microsoft.com/office/powerpoint/2010/main" val="802804513"/>
              </p:ext>
            </p:extLst>
          </p:nvPr>
        </p:nvGraphicFramePr>
        <p:xfrm>
          <a:off x="923244" y="2990487"/>
          <a:ext cx="863600" cy="355600"/>
        </p:xfrm>
        <a:graphic>
          <a:graphicData uri="http://schemas.openxmlformats.org/presentationml/2006/ole">
            <mc:AlternateContent xmlns:mc="http://schemas.openxmlformats.org/markup-compatibility/2006">
              <mc:Choice xmlns:v="urn:schemas-microsoft-com:vml" Requires="v">
                <p:oleObj spid="_x0000_s63823" name="Equation" r:id="rId3" imgW="761991" imgH="251424" progId="Equation.3">
                  <p:embed/>
                </p:oleObj>
              </mc:Choice>
              <mc:Fallback>
                <p:oleObj name="Equation" r:id="rId3" imgW="761991" imgH="251424"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244" y="2990487"/>
                        <a:ext cx="8636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 name="Group 14"/>
          <p:cNvGrpSpPr>
            <a:grpSpLocks/>
          </p:cNvGrpSpPr>
          <p:nvPr/>
        </p:nvGrpSpPr>
        <p:grpSpPr bwMode="auto">
          <a:xfrm>
            <a:off x="6465206" y="3337081"/>
            <a:ext cx="2286000" cy="2209800"/>
            <a:chOff x="4128" y="1872"/>
            <a:chExt cx="1200" cy="1056"/>
          </a:xfrm>
        </p:grpSpPr>
        <p:grpSp>
          <p:nvGrpSpPr>
            <p:cNvPr id="37" name="Group 15"/>
            <p:cNvGrpSpPr>
              <a:grpSpLocks/>
            </p:cNvGrpSpPr>
            <p:nvPr/>
          </p:nvGrpSpPr>
          <p:grpSpPr bwMode="auto">
            <a:xfrm>
              <a:off x="4128" y="1872"/>
              <a:ext cx="144" cy="192"/>
              <a:chOff x="2112" y="3120"/>
              <a:chExt cx="144" cy="192"/>
            </a:xfrm>
          </p:grpSpPr>
          <p:sp>
            <p:nvSpPr>
              <p:cNvPr id="73" name="Line 16"/>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17"/>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8" name="Group 18"/>
            <p:cNvGrpSpPr>
              <a:grpSpLocks/>
            </p:cNvGrpSpPr>
            <p:nvPr/>
          </p:nvGrpSpPr>
          <p:grpSpPr bwMode="auto">
            <a:xfrm>
              <a:off x="4128" y="2736"/>
              <a:ext cx="144" cy="192"/>
              <a:chOff x="2112" y="3120"/>
              <a:chExt cx="144" cy="192"/>
            </a:xfrm>
          </p:grpSpPr>
          <p:sp>
            <p:nvSpPr>
              <p:cNvPr id="71" name="Line 19"/>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20"/>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 name="Group 21"/>
            <p:cNvGrpSpPr>
              <a:grpSpLocks/>
            </p:cNvGrpSpPr>
            <p:nvPr/>
          </p:nvGrpSpPr>
          <p:grpSpPr bwMode="auto">
            <a:xfrm>
              <a:off x="4128" y="2304"/>
              <a:ext cx="144" cy="192"/>
              <a:chOff x="2112" y="3120"/>
              <a:chExt cx="144" cy="192"/>
            </a:xfrm>
          </p:grpSpPr>
          <p:sp>
            <p:nvSpPr>
              <p:cNvPr id="69" name="Line 22"/>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23"/>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24"/>
            <p:cNvGrpSpPr>
              <a:grpSpLocks/>
            </p:cNvGrpSpPr>
            <p:nvPr/>
          </p:nvGrpSpPr>
          <p:grpSpPr bwMode="auto">
            <a:xfrm>
              <a:off x="4512" y="2304"/>
              <a:ext cx="144" cy="192"/>
              <a:chOff x="2112" y="3120"/>
              <a:chExt cx="144" cy="192"/>
            </a:xfrm>
          </p:grpSpPr>
          <p:sp>
            <p:nvSpPr>
              <p:cNvPr id="67" name="Line 25"/>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26"/>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 name="Group 27"/>
            <p:cNvGrpSpPr>
              <a:grpSpLocks/>
            </p:cNvGrpSpPr>
            <p:nvPr/>
          </p:nvGrpSpPr>
          <p:grpSpPr bwMode="auto">
            <a:xfrm>
              <a:off x="4512" y="2736"/>
              <a:ext cx="144" cy="192"/>
              <a:chOff x="2112" y="3120"/>
              <a:chExt cx="144" cy="192"/>
            </a:xfrm>
          </p:grpSpPr>
          <p:sp>
            <p:nvSpPr>
              <p:cNvPr id="65" name="Line 28"/>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29"/>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2" name="Group 30"/>
            <p:cNvGrpSpPr>
              <a:grpSpLocks/>
            </p:cNvGrpSpPr>
            <p:nvPr/>
          </p:nvGrpSpPr>
          <p:grpSpPr bwMode="auto">
            <a:xfrm>
              <a:off x="5184" y="2304"/>
              <a:ext cx="144" cy="192"/>
              <a:chOff x="2112" y="3120"/>
              <a:chExt cx="144" cy="192"/>
            </a:xfrm>
          </p:grpSpPr>
          <p:sp>
            <p:nvSpPr>
              <p:cNvPr id="63" name="Line 31"/>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32"/>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33"/>
            <p:cNvGrpSpPr>
              <a:grpSpLocks/>
            </p:cNvGrpSpPr>
            <p:nvPr/>
          </p:nvGrpSpPr>
          <p:grpSpPr bwMode="auto">
            <a:xfrm>
              <a:off x="5184" y="1872"/>
              <a:ext cx="144" cy="192"/>
              <a:chOff x="2112" y="3120"/>
              <a:chExt cx="144" cy="192"/>
            </a:xfrm>
          </p:grpSpPr>
          <p:sp>
            <p:nvSpPr>
              <p:cNvPr id="61" name="Line 34"/>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35"/>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 name="Group 36"/>
            <p:cNvGrpSpPr>
              <a:grpSpLocks/>
            </p:cNvGrpSpPr>
            <p:nvPr/>
          </p:nvGrpSpPr>
          <p:grpSpPr bwMode="auto">
            <a:xfrm>
              <a:off x="4848" y="1872"/>
              <a:ext cx="144" cy="192"/>
              <a:chOff x="2112" y="3120"/>
              <a:chExt cx="144" cy="192"/>
            </a:xfrm>
          </p:grpSpPr>
          <p:sp>
            <p:nvSpPr>
              <p:cNvPr id="59" name="Line 37"/>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38"/>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5" name="Group 39"/>
            <p:cNvGrpSpPr>
              <a:grpSpLocks/>
            </p:cNvGrpSpPr>
            <p:nvPr/>
          </p:nvGrpSpPr>
          <p:grpSpPr bwMode="auto">
            <a:xfrm>
              <a:off x="4512" y="1872"/>
              <a:ext cx="144" cy="192"/>
              <a:chOff x="2112" y="3120"/>
              <a:chExt cx="144" cy="192"/>
            </a:xfrm>
          </p:grpSpPr>
          <p:sp>
            <p:nvSpPr>
              <p:cNvPr id="57" name="Line 40"/>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41"/>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2"/>
            <p:cNvGrpSpPr>
              <a:grpSpLocks/>
            </p:cNvGrpSpPr>
            <p:nvPr/>
          </p:nvGrpSpPr>
          <p:grpSpPr bwMode="auto">
            <a:xfrm>
              <a:off x="4848" y="2304"/>
              <a:ext cx="144" cy="192"/>
              <a:chOff x="2112" y="3120"/>
              <a:chExt cx="144" cy="192"/>
            </a:xfrm>
          </p:grpSpPr>
          <p:sp>
            <p:nvSpPr>
              <p:cNvPr id="55" name="Line 43"/>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44"/>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 name="Group 45"/>
            <p:cNvGrpSpPr>
              <a:grpSpLocks/>
            </p:cNvGrpSpPr>
            <p:nvPr/>
          </p:nvGrpSpPr>
          <p:grpSpPr bwMode="auto">
            <a:xfrm>
              <a:off x="5184" y="2736"/>
              <a:ext cx="144" cy="192"/>
              <a:chOff x="2112" y="3120"/>
              <a:chExt cx="144" cy="192"/>
            </a:xfrm>
          </p:grpSpPr>
          <p:sp>
            <p:nvSpPr>
              <p:cNvPr id="53" name="Line 46"/>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47"/>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8" name="Group 48"/>
            <p:cNvGrpSpPr>
              <a:grpSpLocks/>
            </p:cNvGrpSpPr>
            <p:nvPr/>
          </p:nvGrpSpPr>
          <p:grpSpPr bwMode="auto">
            <a:xfrm>
              <a:off x="4848" y="2736"/>
              <a:ext cx="144" cy="192"/>
              <a:chOff x="2112" y="3120"/>
              <a:chExt cx="144" cy="192"/>
            </a:xfrm>
          </p:grpSpPr>
          <p:sp>
            <p:nvSpPr>
              <p:cNvPr id="49" name="Line 49"/>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50"/>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75" name="Object 51"/>
          <p:cNvGraphicFramePr>
            <a:graphicFrameLocks noChangeAspect="1"/>
          </p:cNvGraphicFramePr>
          <p:nvPr>
            <p:extLst>
              <p:ext uri="{D42A27DB-BD31-4B8C-83A1-F6EECF244321}">
                <p14:modId xmlns:p14="http://schemas.microsoft.com/office/powerpoint/2010/main" val="3537025241"/>
              </p:ext>
            </p:extLst>
          </p:nvPr>
        </p:nvGraphicFramePr>
        <p:xfrm>
          <a:off x="6516006" y="3794281"/>
          <a:ext cx="295275" cy="341312"/>
        </p:xfrm>
        <a:graphic>
          <a:graphicData uri="http://schemas.openxmlformats.org/presentationml/2006/ole">
            <mc:AlternateContent xmlns:mc="http://schemas.openxmlformats.org/markup-compatibility/2006">
              <mc:Choice xmlns:v="urn:schemas-microsoft-com:vml" Requires="v">
                <p:oleObj spid="_x0000_s63824" name="Equation" r:id="rId5" imgW="175262" imgH="236304" progId="Equation.3">
                  <p:embed/>
                </p:oleObj>
              </mc:Choice>
              <mc:Fallback>
                <p:oleObj name="Equation" r:id="rId5" imgW="175262" imgH="23630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006" y="3794281"/>
                        <a:ext cx="295275"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Oval 52"/>
          <p:cNvSpPr>
            <a:spLocks noChangeArrowheads="1"/>
          </p:cNvSpPr>
          <p:nvPr/>
        </p:nvSpPr>
        <p:spPr bwMode="auto">
          <a:xfrm>
            <a:off x="6846206" y="3718081"/>
            <a:ext cx="1676400" cy="16764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Oval 53"/>
          <p:cNvSpPr>
            <a:spLocks noChangeArrowheads="1"/>
          </p:cNvSpPr>
          <p:nvPr/>
        </p:nvSpPr>
        <p:spPr bwMode="auto">
          <a:xfrm>
            <a:off x="8294006" y="4022881"/>
            <a:ext cx="228600" cy="228600"/>
          </a:xfrm>
          <a:prstGeom prst="ellipse">
            <a:avLst/>
          </a:prstGeom>
          <a:gradFill rotWithShape="0">
            <a:gsLst>
              <a:gs pos="0">
                <a:srgbClr val="FF9900"/>
              </a:gs>
              <a:gs pos="100000">
                <a:srgbClr val="7647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54"/>
          <p:cNvSpPr>
            <a:spLocks noChangeShapeType="1"/>
          </p:cNvSpPr>
          <p:nvPr/>
        </p:nvSpPr>
        <p:spPr bwMode="auto">
          <a:xfrm flipH="1">
            <a:off x="7684406" y="4175281"/>
            <a:ext cx="68580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9" name="Object 55"/>
          <p:cNvGraphicFramePr>
            <a:graphicFrameLocks noChangeAspect="1"/>
          </p:cNvGraphicFramePr>
          <p:nvPr>
            <p:extLst>
              <p:ext uri="{D42A27DB-BD31-4B8C-83A1-F6EECF244321}">
                <p14:modId xmlns:p14="http://schemas.microsoft.com/office/powerpoint/2010/main" val="1528957942"/>
              </p:ext>
            </p:extLst>
          </p:nvPr>
        </p:nvGraphicFramePr>
        <p:xfrm>
          <a:off x="7582806" y="3946681"/>
          <a:ext cx="349250" cy="523875"/>
        </p:xfrm>
        <a:graphic>
          <a:graphicData uri="http://schemas.openxmlformats.org/presentationml/2006/ole">
            <mc:AlternateContent xmlns:mc="http://schemas.openxmlformats.org/markup-compatibility/2006">
              <mc:Choice xmlns:v="urn:schemas-microsoft-com:vml" Requires="v">
                <p:oleObj spid="_x0000_s63825" name="Equation" r:id="rId7" imgW="175262" imgH="343008" progId="Equation.3">
                  <p:embed/>
                </p:oleObj>
              </mc:Choice>
              <mc:Fallback>
                <p:oleObj name="Equation" r:id="rId7" imgW="175262" imgH="34300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2806" y="3946681"/>
                        <a:ext cx="349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 name="Line 56"/>
          <p:cNvSpPr>
            <a:spLocks noChangeShapeType="1"/>
          </p:cNvSpPr>
          <p:nvPr/>
        </p:nvSpPr>
        <p:spPr bwMode="auto">
          <a:xfrm flipH="1" flipV="1">
            <a:off x="8065406" y="3565681"/>
            <a:ext cx="304800" cy="457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1" name="Object 57"/>
          <p:cNvGraphicFramePr>
            <a:graphicFrameLocks/>
          </p:cNvGraphicFramePr>
          <p:nvPr>
            <p:extLst>
              <p:ext uri="{D42A27DB-BD31-4B8C-83A1-F6EECF244321}">
                <p14:modId xmlns:p14="http://schemas.microsoft.com/office/powerpoint/2010/main" val="3014465713"/>
              </p:ext>
            </p:extLst>
          </p:nvPr>
        </p:nvGraphicFramePr>
        <p:xfrm>
          <a:off x="8573406" y="3870481"/>
          <a:ext cx="230188" cy="306387"/>
        </p:xfrm>
        <a:graphic>
          <a:graphicData uri="http://schemas.openxmlformats.org/presentationml/2006/ole">
            <mc:AlternateContent xmlns:mc="http://schemas.openxmlformats.org/markup-compatibility/2006">
              <mc:Choice xmlns:v="urn:schemas-microsoft-com:vml" Requires="v">
                <p:oleObj spid="_x0000_s63826" name="Equation" r:id="rId9" imgW="114320" imgH="198072" progId="Equation.3">
                  <p:embed/>
                </p:oleObj>
              </mc:Choice>
              <mc:Fallback>
                <p:oleObj name="Equation" r:id="rId9" imgW="114320" imgH="19807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3406" y="3870481"/>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 name="Object 58"/>
          <p:cNvGraphicFramePr>
            <a:graphicFrameLocks/>
          </p:cNvGraphicFramePr>
          <p:nvPr>
            <p:extLst>
              <p:ext uri="{D42A27DB-BD31-4B8C-83A1-F6EECF244321}">
                <p14:modId xmlns:p14="http://schemas.microsoft.com/office/powerpoint/2010/main" val="3468955073"/>
              </p:ext>
            </p:extLst>
          </p:nvPr>
        </p:nvGraphicFramePr>
        <p:xfrm>
          <a:off x="943881" y="3454037"/>
          <a:ext cx="2360613" cy="874712"/>
        </p:xfrm>
        <a:graphic>
          <a:graphicData uri="http://schemas.openxmlformats.org/presentationml/2006/ole">
            <mc:AlternateContent xmlns:mc="http://schemas.openxmlformats.org/markup-compatibility/2006">
              <mc:Choice xmlns:v="urn:schemas-microsoft-com:vml" Requires="v">
                <p:oleObj spid="_x0000_s63827" name="Equation" r:id="rId11" imgW="2247938" imgH="777168" progId="Equation.3">
                  <p:embed/>
                </p:oleObj>
              </mc:Choice>
              <mc:Fallback>
                <p:oleObj name="Equation" r:id="rId11" imgW="2247938" imgH="777168"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3881" y="3454037"/>
                        <a:ext cx="2360613"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 name="Object 59"/>
          <p:cNvGraphicFramePr>
            <a:graphicFrameLocks/>
          </p:cNvGraphicFramePr>
          <p:nvPr>
            <p:extLst>
              <p:ext uri="{D42A27DB-BD31-4B8C-83A1-F6EECF244321}">
                <p14:modId xmlns:p14="http://schemas.microsoft.com/office/powerpoint/2010/main" val="1607048360"/>
              </p:ext>
            </p:extLst>
          </p:nvPr>
        </p:nvGraphicFramePr>
        <p:xfrm>
          <a:off x="4331606" y="3541349"/>
          <a:ext cx="1144588" cy="900113"/>
        </p:xfrm>
        <a:graphic>
          <a:graphicData uri="http://schemas.openxmlformats.org/presentationml/2006/ole">
            <mc:AlternateContent xmlns:mc="http://schemas.openxmlformats.org/markup-compatibility/2006">
              <mc:Choice xmlns:v="urn:schemas-microsoft-com:vml" Requires="v">
                <p:oleObj spid="_x0000_s63828" name="Equation" r:id="rId13" imgW="1044010" imgH="800064" progId="Equation.3">
                  <p:embed/>
                </p:oleObj>
              </mc:Choice>
              <mc:Fallback>
                <p:oleObj name="Equation" r:id="rId13" imgW="1044010" imgH="800064"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1606" y="3541349"/>
                        <a:ext cx="1144588"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AutoShape 60"/>
          <p:cNvSpPr>
            <a:spLocks noChangeArrowheads="1"/>
          </p:cNvSpPr>
          <p:nvPr/>
        </p:nvSpPr>
        <p:spPr bwMode="auto">
          <a:xfrm>
            <a:off x="3528331" y="3793762"/>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5" name="Object 61"/>
          <p:cNvGraphicFramePr>
            <a:graphicFrameLocks/>
          </p:cNvGraphicFramePr>
          <p:nvPr>
            <p:extLst>
              <p:ext uri="{D42A27DB-BD31-4B8C-83A1-F6EECF244321}">
                <p14:modId xmlns:p14="http://schemas.microsoft.com/office/powerpoint/2010/main" val="1704669924"/>
              </p:ext>
            </p:extLst>
          </p:nvPr>
        </p:nvGraphicFramePr>
        <p:xfrm>
          <a:off x="1109774" y="5145099"/>
          <a:ext cx="2246313" cy="900112"/>
        </p:xfrm>
        <a:graphic>
          <a:graphicData uri="http://schemas.openxmlformats.org/presentationml/2006/ole">
            <mc:AlternateContent xmlns:mc="http://schemas.openxmlformats.org/markup-compatibility/2006">
              <mc:Choice xmlns:v="urn:schemas-microsoft-com:vml" Requires="v">
                <p:oleObj spid="_x0000_s63829" name="Equation" r:id="rId15" imgW="2148745" imgH="800064" progId="Equation.3">
                  <p:embed/>
                </p:oleObj>
              </mc:Choice>
              <mc:Fallback>
                <p:oleObj name="Equation" r:id="rId15" imgW="2148745" imgH="800064"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9774" y="5145099"/>
                        <a:ext cx="2246313"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62"/>
          <p:cNvGraphicFramePr>
            <a:graphicFrameLocks/>
          </p:cNvGraphicFramePr>
          <p:nvPr>
            <p:extLst>
              <p:ext uri="{D42A27DB-BD31-4B8C-83A1-F6EECF244321}">
                <p14:modId xmlns:p14="http://schemas.microsoft.com/office/powerpoint/2010/main" val="2805710779"/>
              </p:ext>
            </p:extLst>
          </p:nvPr>
        </p:nvGraphicFramePr>
        <p:xfrm>
          <a:off x="4137931" y="5134924"/>
          <a:ext cx="1295400" cy="823913"/>
        </p:xfrm>
        <a:graphic>
          <a:graphicData uri="http://schemas.openxmlformats.org/presentationml/2006/ole">
            <mc:AlternateContent xmlns:mc="http://schemas.openxmlformats.org/markup-compatibility/2006">
              <mc:Choice xmlns:v="urn:schemas-microsoft-com:vml" Requires="v">
                <p:oleObj spid="_x0000_s63830" name="Equation" r:id="rId17" imgW="1181021" imgH="723816" progId="Equation.3">
                  <p:embed/>
                </p:oleObj>
              </mc:Choice>
              <mc:Fallback>
                <p:oleObj name="Equation" r:id="rId17" imgW="1181021" imgH="723816"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37931" y="5134924"/>
                        <a:ext cx="12954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Text Box 63"/>
          <p:cNvSpPr txBox="1">
            <a:spLocks noChangeArrowheads="1"/>
          </p:cNvSpPr>
          <p:nvPr/>
        </p:nvSpPr>
        <p:spPr bwMode="auto">
          <a:xfrm>
            <a:off x="682527" y="4479089"/>
            <a:ext cx="3186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r>
              <a:rPr kumimoji="1" lang="zh-CN" altLang="en-US" sz="2400" b="1">
                <a:solidFill>
                  <a:srgbClr val="66FFFF"/>
                </a:solidFill>
                <a:latin typeface="宋体" pitchFamily="2" charset="-122"/>
              </a:rPr>
              <a:t>粒子回转周期与频率</a:t>
            </a:r>
          </a:p>
        </p:txBody>
      </p:sp>
      <p:sp>
        <p:nvSpPr>
          <p:cNvPr id="88" name="Text Box 64"/>
          <p:cNvSpPr txBox="1">
            <a:spLocks noChangeArrowheads="1"/>
          </p:cNvSpPr>
          <p:nvPr/>
        </p:nvSpPr>
        <p:spPr bwMode="auto">
          <a:xfrm>
            <a:off x="1836056" y="2966674"/>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rgbClr val="66FFFF"/>
                </a:solidFill>
                <a:latin typeface="宋体" pitchFamily="2" charset="-122"/>
              </a:rPr>
              <a:t>情况</a:t>
            </a:r>
          </a:p>
        </p:txBody>
      </p:sp>
      <p:graphicFrame>
        <p:nvGraphicFramePr>
          <p:cNvPr id="89" name="Object 65"/>
          <p:cNvGraphicFramePr>
            <a:graphicFrameLocks noChangeAspect="1"/>
          </p:cNvGraphicFramePr>
          <p:nvPr>
            <p:extLst>
              <p:ext uri="{D42A27DB-BD31-4B8C-83A1-F6EECF244321}">
                <p14:modId xmlns:p14="http://schemas.microsoft.com/office/powerpoint/2010/main" val="891026213"/>
              </p:ext>
            </p:extLst>
          </p:nvPr>
        </p:nvGraphicFramePr>
        <p:xfrm>
          <a:off x="8227331" y="3337081"/>
          <a:ext cx="246063" cy="304800"/>
        </p:xfrm>
        <a:graphic>
          <a:graphicData uri="http://schemas.openxmlformats.org/presentationml/2006/ole">
            <mc:AlternateContent xmlns:mc="http://schemas.openxmlformats.org/markup-compatibility/2006">
              <mc:Choice xmlns:v="urn:schemas-microsoft-com:vml" Requires="v">
                <p:oleObj spid="_x0000_s63831" name="Equation" r:id="rId19" imgW="114320" imgH="190512" progId="Equation.3">
                  <p:embed/>
                </p:oleObj>
              </mc:Choice>
              <mc:Fallback>
                <p:oleObj name="Equation" r:id="rId19" imgW="114320" imgH="1905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7331" y="3337081"/>
                        <a:ext cx="2460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 name="Text Box 12"/>
          <p:cNvSpPr txBox="1">
            <a:spLocks noChangeArrowheads="1"/>
          </p:cNvSpPr>
          <p:nvPr/>
        </p:nvSpPr>
        <p:spPr bwMode="auto">
          <a:xfrm>
            <a:off x="580082" y="808137"/>
            <a:ext cx="442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p>
        </p:txBody>
      </p:sp>
      <p:graphicFrame>
        <p:nvGraphicFramePr>
          <p:cNvPr id="92" name="Object 13"/>
          <p:cNvGraphicFramePr>
            <a:graphicFrameLocks/>
          </p:cNvGraphicFramePr>
          <p:nvPr>
            <p:extLst>
              <p:ext uri="{D42A27DB-BD31-4B8C-83A1-F6EECF244321}">
                <p14:modId xmlns:p14="http://schemas.microsoft.com/office/powerpoint/2010/main" val="2553109490"/>
              </p:ext>
            </p:extLst>
          </p:nvPr>
        </p:nvGraphicFramePr>
        <p:xfrm>
          <a:off x="804863" y="787400"/>
          <a:ext cx="1195387" cy="476250"/>
        </p:xfrm>
        <a:graphic>
          <a:graphicData uri="http://schemas.openxmlformats.org/presentationml/2006/ole">
            <mc:AlternateContent xmlns:mc="http://schemas.openxmlformats.org/markup-compatibility/2006">
              <mc:Choice xmlns:v="urn:schemas-microsoft-com:vml" Requires="v">
                <p:oleObj spid="_x0000_s63832" name="Equation" r:id="rId21" imgW="393480" imgH="203040" progId="Equation.DSMT4">
                  <p:embed/>
                </p:oleObj>
              </mc:Choice>
              <mc:Fallback>
                <p:oleObj name="Equation" r:id="rId21" imgW="393480" imgH="203040" progId="Equation.DSMT4">
                  <p:embed/>
                  <p:pic>
                    <p:nvPicPr>
                      <p:cNvPr id="0" name=""/>
                      <p:cNvPicPr>
                        <a:picLocks noChangeArrowheads="1"/>
                      </p:cNvPicPr>
                      <p:nvPr/>
                    </p:nvPicPr>
                    <p:blipFill>
                      <a:blip r:embed="rId22"/>
                      <a:srcRect/>
                      <a:stretch>
                        <a:fillRect/>
                      </a:stretch>
                    </p:blipFill>
                    <p:spPr bwMode="auto">
                      <a:xfrm>
                        <a:off x="804863" y="787400"/>
                        <a:ext cx="1195387" cy="476250"/>
                      </a:xfrm>
                      <a:prstGeom prst="rect">
                        <a:avLst/>
                      </a:prstGeom>
                      <a:noFill/>
                      <a:ln>
                        <a:noFill/>
                      </a:ln>
                      <a:effectLst/>
                      <a:extLst/>
                    </p:spPr>
                  </p:pic>
                </p:oleObj>
              </mc:Fallback>
            </mc:AlternateContent>
          </a:graphicData>
        </a:graphic>
      </p:graphicFrame>
      <p:sp>
        <p:nvSpPr>
          <p:cNvPr id="93" name="Text Box 64"/>
          <p:cNvSpPr txBox="1">
            <a:spLocks noChangeArrowheads="1"/>
          </p:cNvSpPr>
          <p:nvPr/>
        </p:nvSpPr>
        <p:spPr bwMode="auto">
          <a:xfrm>
            <a:off x="1942157" y="836712"/>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rgbClr val="66FFFF"/>
                </a:solidFill>
                <a:latin typeface="宋体" pitchFamily="2" charset="-122"/>
              </a:rPr>
              <a:t>情况</a:t>
            </a:r>
          </a:p>
        </p:txBody>
      </p:sp>
      <p:pic>
        <p:nvPicPr>
          <p:cNvPr id="63551" name="Picture 6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11182" y="1412776"/>
            <a:ext cx="2084424" cy="99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552" name="Picture 6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06330" y="700947"/>
            <a:ext cx="3525564" cy="170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205150" y="2492896"/>
            <a:ext cx="4493538" cy="461665"/>
          </a:xfrm>
          <a:prstGeom prst="rect">
            <a:avLst/>
          </a:prstGeom>
        </p:spPr>
        <p:txBody>
          <a:bodyPr wrap="none">
            <a:spAutoFit/>
          </a:bodyPr>
          <a:lstStyle/>
          <a:p>
            <a:r>
              <a:rPr lang="zh-CN" altLang="en-US" sz="2400" b="1" dirty="0">
                <a:solidFill>
                  <a:schemeClr val="bg1"/>
                </a:solidFill>
              </a:rPr>
              <a:t>结论：带电粒子作匀速直线运动</a:t>
            </a:r>
          </a:p>
        </p:txBody>
      </p:sp>
      <p:sp>
        <p:nvSpPr>
          <p:cNvPr id="3" name="矩形 2"/>
          <p:cNvSpPr/>
          <p:nvPr/>
        </p:nvSpPr>
        <p:spPr>
          <a:xfrm>
            <a:off x="772828" y="5987549"/>
            <a:ext cx="8164139" cy="461665"/>
          </a:xfrm>
          <a:prstGeom prst="rect">
            <a:avLst/>
          </a:prstGeom>
        </p:spPr>
        <p:txBody>
          <a:bodyPr wrap="square">
            <a:spAutoFit/>
          </a:bodyPr>
          <a:lstStyle/>
          <a:p>
            <a:pPr algn="l"/>
            <a:r>
              <a:rPr lang="zh-CN" altLang="en-US" sz="2400" b="1" dirty="0">
                <a:solidFill>
                  <a:schemeClr val="bg1"/>
                </a:solidFill>
              </a:rPr>
              <a:t>带电粒子作匀速圆周运动，其周期和频率与速度无关。</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4"/>
          <p:cNvSpPr txBox="1">
            <a:spLocks noChangeArrowheads="1"/>
          </p:cNvSpPr>
          <p:nvPr/>
        </p:nvSpPr>
        <p:spPr bwMode="auto">
          <a:xfrm>
            <a:off x="44053" y="3070992"/>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三</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霍尔效应</a:t>
            </a:r>
            <a:endParaRPr kumimoji="1" lang="zh-CN" altLang="en-US" sz="2800" b="1">
              <a:solidFill>
                <a:srgbClr val="FFFF00"/>
              </a:solidFill>
              <a:latin typeface="Times New Roman" pitchFamily="18" charset="0"/>
            </a:endParaRPr>
          </a:p>
        </p:txBody>
      </p:sp>
      <p:sp>
        <p:nvSpPr>
          <p:cNvPr id="3" name="Rectangle 115"/>
          <p:cNvSpPr>
            <a:spLocks noChangeArrowheads="1"/>
          </p:cNvSpPr>
          <p:nvPr/>
        </p:nvSpPr>
        <p:spPr bwMode="auto">
          <a:xfrm>
            <a:off x="654007" y="3597753"/>
            <a:ext cx="384544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5000"/>
              </a:lnSpc>
            </a:pPr>
            <a:r>
              <a:rPr kumimoji="1" lang="en-US" altLang="zh-CN" sz="2400" b="1" dirty="0">
                <a:solidFill>
                  <a:schemeClr val="bg1"/>
                </a:solidFill>
                <a:latin typeface="宋体" pitchFamily="2" charset="-122"/>
              </a:rPr>
              <a:t>1879</a:t>
            </a:r>
            <a:r>
              <a:rPr kumimoji="1" lang="zh-CN" altLang="en-US" sz="2400" b="1" dirty="0">
                <a:solidFill>
                  <a:schemeClr val="bg1"/>
                </a:solidFill>
                <a:latin typeface="宋体" pitchFamily="2" charset="-122"/>
              </a:rPr>
              <a:t>年 霍尔发现在一个通有电流的导体板上，若垂直于板面施加一磁场，则板面两侧会出现微弱电势差</a:t>
            </a:r>
            <a:r>
              <a:rPr kumimoji="1" lang="en-US" altLang="zh-CN" sz="2400" b="1" dirty="0">
                <a:solidFill>
                  <a:schemeClr val="bg1"/>
                </a:solidFill>
                <a:latin typeface="宋体" pitchFamily="2" charset="-122"/>
              </a:rPr>
              <a:t>(</a:t>
            </a:r>
            <a:r>
              <a:rPr kumimoji="1" lang="zh-CN" altLang="en-US" sz="2400" b="1" dirty="0">
                <a:solidFill>
                  <a:srgbClr val="66FFFF"/>
                </a:solidFill>
                <a:ea typeface="楷体_GB2312" pitchFamily="49" charset="-122"/>
              </a:rPr>
              <a:t>霍尔效应</a:t>
            </a:r>
            <a:r>
              <a:rPr kumimoji="1" lang="en-US" altLang="zh-CN" sz="2400" b="1" dirty="0">
                <a:solidFill>
                  <a:schemeClr val="bg1"/>
                </a:solidFill>
                <a:latin typeface="Times New Roman" pitchFamily="18" charset="0"/>
              </a:rPr>
              <a:t>)</a:t>
            </a:r>
            <a:endParaRPr kumimoji="1" lang="en-US" altLang="zh-CN" sz="2400" b="1" dirty="0">
              <a:solidFill>
                <a:schemeClr val="bg1"/>
              </a:solidFill>
              <a:latin typeface="宋体" pitchFamily="2" charset="-122"/>
            </a:endParaRPr>
          </a:p>
        </p:txBody>
      </p:sp>
      <p:sp>
        <p:nvSpPr>
          <p:cNvPr id="4" name="Rectangle 7"/>
          <p:cNvSpPr>
            <a:spLocks noChangeArrowheads="1"/>
          </p:cNvSpPr>
          <p:nvPr/>
        </p:nvSpPr>
        <p:spPr bwMode="auto">
          <a:xfrm>
            <a:off x="675270" y="5947908"/>
            <a:ext cx="1416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400" b="1" dirty="0">
                <a:solidFill>
                  <a:srgbClr val="66FFFF"/>
                </a:solidFill>
                <a:latin typeface="Times New Roman" pitchFamily="18" charset="0"/>
              </a:rPr>
              <a:t>实验结果</a:t>
            </a:r>
          </a:p>
        </p:txBody>
      </p:sp>
      <p:graphicFrame>
        <p:nvGraphicFramePr>
          <p:cNvPr id="5" name="Object 8"/>
          <p:cNvGraphicFramePr>
            <a:graphicFrameLocks/>
          </p:cNvGraphicFramePr>
          <p:nvPr>
            <p:extLst>
              <p:ext uri="{D42A27DB-BD31-4B8C-83A1-F6EECF244321}">
                <p14:modId xmlns:p14="http://schemas.microsoft.com/office/powerpoint/2010/main" val="846599626"/>
              </p:ext>
            </p:extLst>
          </p:nvPr>
        </p:nvGraphicFramePr>
        <p:xfrm>
          <a:off x="2652538" y="6010737"/>
          <a:ext cx="1919287" cy="430213"/>
        </p:xfrm>
        <a:graphic>
          <a:graphicData uri="http://schemas.openxmlformats.org/presentationml/2006/ole">
            <mc:AlternateContent xmlns:mc="http://schemas.openxmlformats.org/markup-compatibility/2006">
              <mc:Choice xmlns:v="urn:schemas-microsoft-com:vml" Requires="v">
                <p:oleObj spid="_x0000_s80184" name="公式" r:id="rId3" imgW="1813565" imgH="327672" progId="Equation.3">
                  <p:embed/>
                </p:oleObj>
              </mc:Choice>
              <mc:Fallback>
                <p:oleObj name="公式" r:id="rId3" imgW="1813565" imgH="32767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38" y="6010737"/>
                        <a:ext cx="1919287"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98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6625" y="3721551"/>
            <a:ext cx="4172652" cy="2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2"/>
          <p:cNvSpPr txBox="1">
            <a:spLocks noChangeArrowheads="1"/>
          </p:cNvSpPr>
          <p:nvPr/>
        </p:nvSpPr>
        <p:spPr bwMode="auto">
          <a:xfrm>
            <a:off x="44053" y="101040"/>
            <a:ext cx="182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dirty="0">
                <a:solidFill>
                  <a:srgbClr val="FFFF00"/>
                </a:solidFill>
                <a:latin typeface="Times New Roman" pitchFamily="18" charset="0"/>
              </a:rPr>
              <a:t>•</a:t>
            </a:r>
            <a:r>
              <a:rPr kumimoji="1" lang="en-US" altLang="zh-CN" sz="2400" b="1" dirty="0">
                <a:solidFill>
                  <a:schemeClr val="bg1"/>
                </a:solidFill>
                <a:latin typeface="宋体" pitchFamily="2" charset="-122"/>
              </a:rPr>
              <a:t> </a:t>
            </a:r>
            <a:r>
              <a:rPr kumimoji="1" lang="zh-CN" altLang="en-US" sz="2400" b="1" dirty="0">
                <a:solidFill>
                  <a:srgbClr val="66FFFF"/>
                </a:solidFill>
                <a:latin typeface="宋体" pitchFamily="2" charset="-122"/>
              </a:rPr>
              <a:t>一般情况 </a:t>
            </a:r>
          </a:p>
        </p:txBody>
      </p:sp>
      <p:sp>
        <p:nvSpPr>
          <p:cNvPr id="8" name="AutoShape 3"/>
          <p:cNvSpPr>
            <a:spLocks noChangeArrowheads="1"/>
          </p:cNvSpPr>
          <p:nvPr/>
        </p:nvSpPr>
        <p:spPr bwMode="auto">
          <a:xfrm rot="5398361">
            <a:off x="5914253" y="-920439"/>
            <a:ext cx="1196975" cy="3741738"/>
          </a:xfrm>
          <a:prstGeom prst="can">
            <a:avLst>
              <a:gd name="adj" fmla="val 48627"/>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4"/>
          <p:cNvSpPr>
            <a:spLocks noChangeShapeType="1"/>
          </p:cNvSpPr>
          <p:nvPr/>
        </p:nvSpPr>
        <p:spPr bwMode="auto">
          <a:xfrm flipV="1">
            <a:off x="4864122" y="396392"/>
            <a:ext cx="990600" cy="6096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5"/>
          <p:cNvSpPr>
            <a:spLocks noChangeShapeType="1"/>
          </p:cNvSpPr>
          <p:nvPr/>
        </p:nvSpPr>
        <p:spPr bwMode="auto">
          <a:xfrm>
            <a:off x="4340247" y="1005992"/>
            <a:ext cx="4495800" cy="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6"/>
          <p:cNvSpPr>
            <a:spLocks noChangeShapeType="1"/>
          </p:cNvSpPr>
          <p:nvPr/>
        </p:nvSpPr>
        <p:spPr bwMode="auto">
          <a:xfrm>
            <a:off x="4940322" y="1005992"/>
            <a:ext cx="914400" cy="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7"/>
          <p:cNvSpPr>
            <a:spLocks noChangeShapeType="1"/>
          </p:cNvSpPr>
          <p:nvPr/>
        </p:nvSpPr>
        <p:spPr bwMode="auto">
          <a:xfrm flipV="1">
            <a:off x="4864122" y="396392"/>
            <a:ext cx="0" cy="60960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 name="Object 8"/>
          <p:cNvGraphicFramePr>
            <a:graphicFrameLocks noChangeAspect="1"/>
          </p:cNvGraphicFramePr>
          <p:nvPr>
            <p:extLst>
              <p:ext uri="{D42A27DB-BD31-4B8C-83A1-F6EECF244321}">
                <p14:modId xmlns:p14="http://schemas.microsoft.com/office/powerpoint/2010/main" val="46484719"/>
              </p:ext>
            </p:extLst>
          </p:nvPr>
        </p:nvGraphicFramePr>
        <p:xfrm>
          <a:off x="8672535" y="517042"/>
          <a:ext cx="304800" cy="352425"/>
        </p:xfrm>
        <a:graphic>
          <a:graphicData uri="http://schemas.openxmlformats.org/presentationml/2006/ole">
            <mc:AlternateContent xmlns:mc="http://schemas.openxmlformats.org/markup-compatibility/2006">
              <mc:Choice xmlns:v="urn:schemas-microsoft-com:vml" Requires="v">
                <p:oleObj spid="_x0000_s80185" name="Equation" r:id="rId6" imgW="175262" imgH="236304" progId="Equation.3">
                  <p:embed/>
                </p:oleObj>
              </mc:Choice>
              <mc:Fallback>
                <p:oleObj name="Equation" r:id="rId6" imgW="175262" imgH="23630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2535" y="517042"/>
                        <a:ext cx="30480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9"/>
          <p:cNvGraphicFramePr>
            <a:graphicFrameLocks noChangeAspect="1"/>
          </p:cNvGraphicFramePr>
          <p:nvPr>
            <p:extLst>
              <p:ext uri="{D42A27DB-BD31-4B8C-83A1-F6EECF244321}">
                <p14:modId xmlns:p14="http://schemas.microsoft.com/office/powerpoint/2010/main" val="2624801419"/>
              </p:ext>
            </p:extLst>
          </p:nvPr>
        </p:nvGraphicFramePr>
        <p:xfrm>
          <a:off x="5260997" y="1021867"/>
          <a:ext cx="368300" cy="422275"/>
        </p:xfrm>
        <a:graphic>
          <a:graphicData uri="http://schemas.openxmlformats.org/presentationml/2006/ole">
            <mc:AlternateContent xmlns:mc="http://schemas.openxmlformats.org/markup-compatibility/2006">
              <mc:Choice xmlns:v="urn:schemas-microsoft-com:vml" Requires="v">
                <p:oleObj spid="_x0000_s80186" name="Equation" r:id="rId8" imgW="251548" imgH="327672" progId="Equation.3">
                  <p:embed/>
                </p:oleObj>
              </mc:Choice>
              <mc:Fallback>
                <p:oleObj name="Equation" r:id="rId8" imgW="251548" imgH="32767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0997" y="1021867"/>
                        <a:ext cx="3683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0"/>
          <p:cNvGraphicFramePr>
            <a:graphicFrameLocks/>
          </p:cNvGraphicFramePr>
          <p:nvPr>
            <p:extLst>
              <p:ext uri="{D42A27DB-BD31-4B8C-83A1-F6EECF244321}">
                <p14:modId xmlns:p14="http://schemas.microsoft.com/office/powerpoint/2010/main" val="540380838"/>
              </p:ext>
            </p:extLst>
          </p:nvPr>
        </p:nvGraphicFramePr>
        <p:xfrm>
          <a:off x="4270397" y="294792"/>
          <a:ext cx="366713" cy="417513"/>
        </p:xfrm>
        <a:graphic>
          <a:graphicData uri="http://schemas.openxmlformats.org/presentationml/2006/ole">
            <mc:AlternateContent xmlns:mc="http://schemas.openxmlformats.org/markup-compatibility/2006">
              <mc:Choice xmlns:v="urn:schemas-microsoft-com:vml" Requires="v">
                <p:oleObj spid="_x0000_s80187" name="Equation" r:id="rId10" imgW="266675" imgH="304776" progId="Equation.3">
                  <p:embed/>
                </p:oleObj>
              </mc:Choice>
              <mc:Fallback>
                <p:oleObj name="Equation" r:id="rId10" imgW="266675" imgH="304776"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0397" y="294792"/>
                        <a:ext cx="3667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11"/>
          <p:cNvGrpSpPr>
            <a:grpSpLocks/>
          </p:cNvGrpSpPr>
          <p:nvPr/>
        </p:nvGrpSpPr>
        <p:grpSpPr bwMode="auto">
          <a:xfrm>
            <a:off x="6081735" y="1590192"/>
            <a:ext cx="1447800" cy="544513"/>
            <a:chOff x="3685" y="1104"/>
            <a:chExt cx="912" cy="343"/>
          </a:xfrm>
        </p:grpSpPr>
        <p:sp>
          <p:nvSpPr>
            <p:cNvPr id="17" name="Line 12"/>
            <p:cNvSpPr>
              <a:spLocks noChangeShapeType="1"/>
            </p:cNvSpPr>
            <p:nvPr/>
          </p:nvSpPr>
          <p:spPr bwMode="auto">
            <a:xfrm>
              <a:off x="3685" y="1104"/>
              <a:ext cx="0" cy="28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3"/>
            <p:cNvSpPr>
              <a:spLocks noChangeShapeType="1"/>
            </p:cNvSpPr>
            <p:nvPr/>
          </p:nvSpPr>
          <p:spPr bwMode="auto">
            <a:xfrm>
              <a:off x="4597" y="1104"/>
              <a:ext cx="0" cy="28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4"/>
            <p:cNvSpPr>
              <a:spLocks noChangeShapeType="1"/>
            </p:cNvSpPr>
            <p:nvPr/>
          </p:nvSpPr>
          <p:spPr bwMode="auto">
            <a:xfrm>
              <a:off x="3685" y="1197"/>
              <a:ext cx="912" cy="0"/>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 name="Object 15"/>
            <p:cNvGraphicFramePr>
              <a:graphicFrameLocks/>
            </p:cNvGraphicFramePr>
            <p:nvPr/>
          </p:nvGraphicFramePr>
          <p:xfrm>
            <a:off x="4080" y="1248"/>
            <a:ext cx="136" cy="199"/>
          </p:xfrm>
          <a:graphic>
            <a:graphicData uri="http://schemas.openxmlformats.org/presentationml/2006/ole">
              <mc:AlternateContent xmlns:mc="http://schemas.openxmlformats.org/markup-compatibility/2006">
                <mc:Choice xmlns:v="urn:schemas-microsoft-com:vml" Requires="v">
                  <p:oleObj spid="_x0000_s80188" name="Equation" r:id="rId12" imgW="114320" imgH="213408" progId="Equation.3">
                    <p:embed/>
                  </p:oleObj>
                </mc:Choice>
                <mc:Fallback>
                  <p:oleObj name="Equation" r:id="rId12" imgW="114320" imgH="213408"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80" y="1248"/>
                          <a:ext cx="136"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 name="Object 16"/>
          <p:cNvGraphicFramePr>
            <a:graphicFrameLocks noChangeAspect="1"/>
          </p:cNvGraphicFramePr>
          <p:nvPr>
            <p:extLst>
              <p:ext uri="{D42A27DB-BD31-4B8C-83A1-F6EECF244321}">
                <p14:modId xmlns:p14="http://schemas.microsoft.com/office/powerpoint/2010/main" val="2821358868"/>
              </p:ext>
            </p:extLst>
          </p:nvPr>
        </p:nvGraphicFramePr>
        <p:xfrm>
          <a:off x="5335610" y="664680"/>
          <a:ext cx="287337" cy="379412"/>
        </p:xfrm>
        <a:graphic>
          <a:graphicData uri="http://schemas.openxmlformats.org/presentationml/2006/ole">
            <mc:AlternateContent xmlns:mc="http://schemas.openxmlformats.org/markup-compatibility/2006">
              <mc:Choice xmlns:v="urn:schemas-microsoft-com:vml" Requires="v">
                <p:oleObj spid="_x0000_s80189" name="Equation" r:id="rId14" imgW="22907" imgH="76248" progId="Equation.3">
                  <p:embed/>
                </p:oleObj>
              </mc:Choice>
              <mc:Fallback>
                <p:oleObj name="Equation" r:id="rId14" imgW="22907" imgH="76248"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5610" y="664680"/>
                        <a:ext cx="287337" cy="379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7"/>
          <p:cNvGraphicFramePr>
            <a:graphicFrameLocks noChangeAspect="1"/>
          </p:cNvGraphicFramePr>
          <p:nvPr>
            <p:extLst>
              <p:ext uri="{D42A27DB-BD31-4B8C-83A1-F6EECF244321}">
                <p14:modId xmlns:p14="http://schemas.microsoft.com/office/powerpoint/2010/main" val="668378827"/>
              </p:ext>
            </p:extLst>
          </p:nvPr>
        </p:nvGraphicFramePr>
        <p:xfrm>
          <a:off x="1871266" y="201054"/>
          <a:ext cx="1760537" cy="430212"/>
        </p:xfrm>
        <a:graphic>
          <a:graphicData uri="http://schemas.openxmlformats.org/presentationml/2006/ole">
            <mc:AlternateContent xmlns:mc="http://schemas.openxmlformats.org/markup-compatibility/2006">
              <mc:Choice xmlns:v="urn:schemas-microsoft-com:vml" Requires="v">
                <p:oleObj spid="_x0000_s80190" name="Equation" r:id="rId16" imgW="1562017" imgH="327672" progId="Equation.3">
                  <p:embed/>
                </p:oleObj>
              </mc:Choice>
              <mc:Fallback>
                <p:oleObj name="Equation" r:id="rId16" imgW="1562017" imgH="32767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71266" y="201054"/>
                        <a:ext cx="1760537"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8"/>
          <p:cNvGraphicFramePr>
            <a:graphicFrameLocks/>
          </p:cNvGraphicFramePr>
          <p:nvPr>
            <p:extLst>
              <p:ext uri="{D42A27DB-BD31-4B8C-83A1-F6EECF244321}">
                <p14:modId xmlns:p14="http://schemas.microsoft.com/office/powerpoint/2010/main" val="975362397"/>
              </p:ext>
            </p:extLst>
          </p:nvPr>
        </p:nvGraphicFramePr>
        <p:xfrm>
          <a:off x="1979712" y="798030"/>
          <a:ext cx="1627188" cy="419100"/>
        </p:xfrm>
        <a:graphic>
          <a:graphicData uri="http://schemas.openxmlformats.org/presentationml/2006/ole">
            <mc:AlternateContent xmlns:mc="http://schemas.openxmlformats.org/markup-compatibility/2006">
              <mc:Choice xmlns:v="urn:schemas-microsoft-com:vml" Requires="v">
                <p:oleObj spid="_x0000_s80191" name="Equation" r:id="rId18" imgW="1523982" imgH="304776" progId="Equation.3">
                  <p:embed/>
                </p:oleObj>
              </mc:Choice>
              <mc:Fallback>
                <p:oleObj name="Equation" r:id="rId18" imgW="1523982" imgH="304776"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79712" y="798030"/>
                        <a:ext cx="162718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9"/>
          <p:cNvSpPr txBox="1">
            <a:spLocks noChangeArrowheads="1"/>
          </p:cNvSpPr>
          <p:nvPr/>
        </p:nvSpPr>
        <p:spPr bwMode="auto">
          <a:xfrm>
            <a:off x="667265" y="1377937"/>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宋体" pitchFamily="2" charset="-122"/>
              </a:rPr>
              <a:t>带电粒子作螺旋运动</a:t>
            </a:r>
          </a:p>
        </p:txBody>
      </p:sp>
      <p:graphicFrame>
        <p:nvGraphicFramePr>
          <p:cNvPr id="25" name="Object 20"/>
          <p:cNvGraphicFramePr>
            <a:graphicFrameLocks/>
          </p:cNvGraphicFramePr>
          <p:nvPr>
            <p:extLst>
              <p:ext uri="{D42A27DB-BD31-4B8C-83A1-F6EECF244321}">
                <p14:modId xmlns:p14="http://schemas.microsoft.com/office/powerpoint/2010/main" val="88347748"/>
              </p:ext>
            </p:extLst>
          </p:nvPr>
        </p:nvGraphicFramePr>
        <p:xfrm>
          <a:off x="706572" y="2170880"/>
          <a:ext cx="2868612" cy="900112"/>
        </p:xfrm>
        <a:graphic>
          <a:graphicData uri="http://schemas.openxmlformats.org/presentationml/2006/ole">
            <mc:AlternateContent xmlns:mc="http://schemas.openxmlformats.org/markup-compatibility/2006">
              <mc:Choice xmlns:v="urn:schemas-microsoft-com:vml" Requires="v">
                <p:oleObj spid="_x0000_s80192" name="Equation" r:id="rId20" imgW="2766161" imgH="800064" progId="Equation.3">
                  <p:embed/>
                </p:oleObj>
              </mc:Choice>
              <mc:Fallback>
                <p:oleObj name="Equation" r:id="rId20" imgW="2766161" imgH="800064"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6572" y="2170880"/>
                        <a:ext cx="2868612"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1"/>
          <p:cNvGraphicFramePr>
            <a:graphicFrameLocks/>
          </p:cNvGraphicFramePr>
          <p:nvPr>
            <p:extLst>
              <p:ext uri="{D42A27DB-BD31-4B8C-83A1-F6EECF244321}">
                <p14:modId xmlns:p14="http://schemas.microsoft.com/office/powerpoint/2010/main" val="1303065383"/>
              </p:ext>
            </p:extLst>
          </p:nvPr>
        </p:nvGraphicFramePr>
        <p:xfrm>
          <a:off x="4479138" y="2150845"/>
          <a:ext cx="3098800" cy="900112"/>
        </p:xfrm>
        <a:graphic>
          <a:graphicData uri="http://schemas.openxmlformats.org/presentationml/2006/ole">
            <mc:AlternateContent xmlns:mc="http://schemas.openxmlformats.org/markup-compatibility/2006">
              <mc:Choice xmlns:v="urn:schemas-microsoft-com:vml" Requires="v">
                <p:oleObj spid="_x0000_s80193" name="Equation" r:id="rId22" imgW="2994586" imgH="800064" progId="Equation.3">
                  <p:embed/>
                </p:oleObj>
              </mc:Choice>
              <mc:Fallback>
                <p:oleObj name="Equation" r:id="rId22" imgW="2994586" imgH="800064"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79138" y="2150845"/>
                        <a:ext cx="3098800"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1"/>
          <p:cNvGraphicFramePr>
            <a:graphicFrameLocks/>
          </p:cNvGraphicFramePr>
          <p:nvPr>
            <p:extLst>
              <p:ext uri="{D42A27DB-BD31-4B8C-83A1-F6EECF244321}">
                <p14:modId xmlns:p14="http://schemas.microsoft.com/office/powerpoint/2010/main" val="3586421056"/>
              </p:ext>
            </p:extLst>
          </p:nvPr>
        </p:nvGraphicFramePr>
        <p:xfrm>
          <a:off x="5888060" y="453542"/>
          <a:ext cx="230187" cy="292100"/>
        </p:xfrm>
        <a:graphic>
          <a:graphicData uri="http://schemas.openxmlformats.org/presentationml/2006/ole">
            <mc:AlternateContent xmlns:mc="http://schemas.openxmlformats.org/markup-compatibility/2006">
              <mc:Choice xmlns:v="urn:schemas-microsoft-com:vml" Requires="v">
                <p:oleObj spid="_x0000_s80194" name="Equation" r:id="rId24" imgW="114320" imgH="190512" progId="Equation.3">
                  <p:embed/>
                </p:oleObj>
              </mc:Choice>
              <mc:Fallback>
                <p:oleObj name="Equation" r:id="rId24" imgW="114320" imgH="190512"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88060" y="453542"/>
                        <a:ext cx="2301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Arc 42"/>
          <p:cNvSpPr>
            <a:spLocks/>
          </p:cNvSpPr>
          <p:nvPr/>
        </p:nvSpPr>
        <p:spPr bwMode="auto">
          <a:xfrm rot="3266291">
            <a:off x="5070497" y="767867"/>
            <a:ext cx="258763" cy="360363"/>
          </a:xfrm>
          <a:custGeom>
            <a:avLst/>
            <a:gdLst>
              <a:gd name="T0" fmla="*/ 0 w 16497"/>
              <a:gd name="T1" fmla="*/ 2147483647 h 21600"/>
              <a:gd name="T2" fmla="*/ 2147483647 w 16497"/>
              <a:gd name="T3" fmla="*/ 2147483647 h 21600"/>
              <a:gd name="T4" fmla="*/ 2147483647 w 16497"/>
              <a:gd name="T5" fmla="*/ 2147483647 h 21600"/>
              <a:gd name="T6" fmla="*/ 0 60000 65536"/>
              <a:gd name="T7" fmla="*/ 0 60000 65536"/>
              <a:gd name="T8" fmla="*/ 0 60000 65536"/>
            </a:gdLst>
            <a:ahLst/>
            <a:cxnLst>
              <a:cxn ang="T6">
                <a:pos x="T0" y="T1"/>
              </a:cxn>
              <a:cxn ang="T7">
                <a:pos x="T2" y="T3"/>
              </a:cxn>
              <a:cxn ang="T8">
                <a:pos x="T4" y="T5"/>
              </a:cxn>
            </a:cxnLst>
            <a:rect l="0" t="0" r="r" b="b"/>
            <a:pathLst>
              <a:path w="16497" h="21600" fill="none" extrusionOk="0">
                <a:moveTo>
                  <a:pt x="-1" y="46"/>
                </a:moveTo>
                <a:cubicBezTo>
                  <a:pt x="471" y="15"/>
                  <a:pt x="944" y="-1"/>
                  <a:pt x="1417" y="0"/>
                </a:cubicBezTo>
                <a:cubicBezTo>
                  <a:pt x="7051" y="0"/>
                  <a:pt x="12462" y="2201"/>
                  <a:pt x="16496" y="6135"/>
                </a:cubicBezTo>
              </a:path>
              <a:path w="16497" h="21600" stroke="0" extrusionOk="0">
                <a:moveTo>
                  <a:pt x="-1" y="46"/>
                </a:moveTo>
                <a:cubicBezTo>
                  <a:pt x="471" y="15"/>
                  <a:pt x="944" y="-1"/>
                  <a:pt x="1417" y="0"/>
                </a:cubicBezTo>
                <a:cubicBezTo>
                  <a:pt x="7051" y="0"/>
                  <a:pt x="12462" y="2201"/>
                  <a:pt x="16496" y="6135"/>
                </a:cubicBezTo>
                <a:lnTo>
                  <a:pt x="1417" y="21600"/>
                </a:lnTo>
                <a:lnTo>
                  <a:pt x="-1" y="46"/>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43"/>
          <p:cNvGrpSpPr>
            <a:grpSpLocks/>
          </p:cNvGrpSpPr>
          <p:nvPr/>
        </p:nvGrpSpPr>
        <p:grpSpPr bwMode="auto">
          <a:xfrm>
            <a:off x="4878410" y="337655"/>
            <a:ext cx="3225800" cy="1208087"/>
            <a:chOff x="2927" y="315"/>
            <a:chExt cx="2032" cy="761"/>
          </a:xfrm>
        </p:grpSpPr>
        <p:sp>
          <p:nvSpPr>
            <p:cNvPr id="30" name="Freeform 44"/>
            <p:cNvSpPr>
              <a:spLocks/>
            </p:cNvSpPr>
            <p:nvPr/>
          </p:nvSpPr>
          <p:spPr bwMode="auto">
            <a:xfrm>
              <a:off x="2927" y="330"/>
              <a:ext cx="241" cy="424"/>
            </a:xfrm>
            <a:custGeom>
              <a:avLst/>
              <a:gdLst>
                <a:gd name="T0" fmla="*/ 0 w 241"/>
                <a:gd name="T1" fmla="*/ 424 h 424"/>
                <a:gd name="T2" fmla="*/ 109 w 241"/>
                <a:gd name="T3" fmla="*/ 171 h 424"/>
                <a:gd name="T4" fmla="*/ 241 w 241"/>
                <a:gd name="T5" fmla="*/ 0 h 424"/>
                <a:gd name="T6" fmla="*/ 0 60000 65536"/>
                <a:gd name="T7" fmla="*/ 0 60000 65536"/>
                <a:gd name="T8" fmla="*/ 0 60000 65536"/>
              </a:gdLst>
              <a:ahLst/>
              <a:cxnLst>
                <a:cxn ang="T6">
                  <a:pos x="T0" y="T1"/>
                </a:cxn>
                <a:cxn ang="T7">
                  <a:pos x="T2" y="T3"/>
                </a:cxn>
                <a:cxn ang="T8">
                  <a:pos x="T4" y="T5"/>
                </a:cxn>
              </a:cxnLst>
              <a:rect l="0" t="0" r="r" b="b"/>
              <a:pathLst>
                <a:path w="241" h="424">
                  <a:moveTo>
                    <a:pt x="0" y="424"/>
                  </a:moveTo>
                  <a:cubicBezTo>
                    <a:pt x="18" y="382"/>
                    <a:pt x="69" y="242"/>
                    <a:pt x="109" y="171"/>
                  </a:cubicBezTo>
                  <a:cubicBezTo>
                    <a:pt x="149" y="100"/>
                    <a:pt x="214" y="36"/>
                    <a:pt x="241" y="0"/>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45"/>
            <p:cNvSpPr>
              <a:spLocks/>
            </p:cNvSpPr>
            <p:nvPr/>
          </p:nvSpPr>
          <p:spPr bwMode="auto">
            <a:xfrm>
              <a:off x="4074" y="319"/>
              <a:ext cx="539" cy="757"/>
            </a:xfrm>
            <a:custGeom>
              <a:avLst/>
              <a:gdLst>
                <a:gd name="T0" fmla="*/ 0 w 539"/>
                <a:gd name="T1" fmla="*/ 11 h 757"/>
                <a:gd name="T2" fmla="*/ 77 w 539"/>
                <a:gd name="T3" fmla="*/ 63 h 757"/>
                <a:gd name="T4" fmla="*/ 215 w 539"/>
                <a:gd name="T5" fmla="*/ 390 h 757"/>
                <a:gd name="T6" fmla="*/ 354 w 539"/>
                <a:gd name="T7" fmla="*/ 675 h 757"/>
                <a:gd name="T8" fmla="*/ 539 w 539"/>
                <a:gd name="T9" fmla="*/ 757 h 7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9" h="757">
                  <a:moveTo>
                    <a:pt x="0" y="11"/>
                  </a:moveTo>
                  <a:cubicBezTo>
                    <a:pt x="13" y="20"/>
                    <a:pt x="41" y="0"/>
                    <a:pt x="77" y="63"/>
                  </a:cubicBezTo>
                  <a:cubicBezTo>
                    <a:pt x="113" y="126"/>
                    <a:pt x="169" y="288"/>
                    <a:pt x="215" y="390"/>
                  </a:cubicBezTo>
                  <a:cubicBezTo>
                    <a:pt x="262" y="492"/>
                    <a:pt x="300" y="614"/>
                    <a:pt x="354" y="675"/>
                  </a:cubicBezTo>
                  <a:cubicBezTo>
                    <a:pt x="408" y="737"/>
                    <a:pt x="473" y="747"/>
                    <a:pt x="539" y="757"/>
                  </a:cubicBezTo>
                </a:path>
              </a:pathLst>
            </a:custGeom>
            <a:noFill/>
            <a:ln w="19050" cmpd="sng">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46"/>
            <p:cNvSpPr>
              <a:spLocks/>
            </p:cNvSpPr>
            <p:nvPr/>
          </p:nvSpPr>
          <p:spPr bwMode="auto">
            <a:xfrm>
              <a:off x="3707" y="316"/>
              <a:ext cx="373" cy="757"/>
            </a:xfrm>
            <a:custGeom>
              <a:avLst/>
              <a:gdLst>
                <a:gd name="T0" fmla="*/ 373 w 373"/>
                <a:gd name="T1" fmla="*/ 14 h 757"/>
                <a:gd name="T2" fmla="*/ 308 w 373"/>
                <a:gd name="T3" fmla="*/ 63 h 757"/>
                <a:gd name="T4" fmla="*/ 216 w 373"/>
                <a:gd name="T5" fmla="*/ 390 h 757"/>
                <a:gd name="T6" fmla="*/ 123 w 373"/>
                <a:gd name="T7" fmla="*/ 675 h 757"/>
                <a:gd name="T8" fmla="*/ 0 w 373"/>
                <a:gd name="T9" fmla="*/ 757 h 7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757">
                  <a:moveTo>
                    <a:pt x="373" y="14"/>
                  </a:moveTo>
                  <a:cubicBezTo>
                    <a:pt x="362" y="22"/>
                    <a:pt x="334" y="0"/>
                    <a:pt x="308" y="63"/>
                  </a:cubicBezTo>
                  <a:cubicBezTo>
                    <a:pt x="282" y="126"/>
                    <a:pt x="247" y="288"/>
                    <a:pt x="216" y="390"/>
                  </a:cubicBezTo>
                  <a:cubicBezTo>
                    <a:pt x="185" y="492"/>
                    <a:pt x="159" y="614"/>
                    <a:pt x="123" y="675"/>
                  </a:cubicBezTo>
                  <a:cubicBezTo>
                    <a:pt x="87" y="737"/>
                    <a:pt x="44" y="747"/>
                    <a:pt x="0" y="757"/>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47"/>
            <p:cNvSpPr>
              <a:spLocks/>
            </p:cNvSpPr>
            <p:nvPr/>
          </p:nvSpPr>
          <p:spPr bwMode="auto">
            <a:xfrm>
              <a:off x="4602" y="324"/>
              <a:ext cx="357" cy="750"/>
            </a:xfrm>
            <a:custGeom>
              <a:avLst/>
              <a:gdLst>
                <a:gd name="T0" fmla="*/ 357 w 357"/>
                <a:gd name="T1" fmla="*/ 20 h 750"/>
                <a:gd name="T2" fmla="*/ 295 w 357"/>
                <a:gd name="T3" fmla="*/ 61 h 750"/>
                <a:gd name="T4" fmla="*/ 203 w 357"/>
                <a:gd name="T5" fmla="*/ 388 h 750"/>
                <a:gd name="T6" fmla="*/ 110 w 357"/>
                <a:gd name="T7" fmla="*/ 673 h 750"/>
                <a:gd name="T8" fmla="*/ 0 w 357"/>
                <a:gd name="T9" fmla="*/ 750 h 7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7" h="750">
                  <a:moveTo>
                    <a:pt x="357" y="20"/>
                  </a:moveTo>
                  <a:cubicBezTo>
                    <a:pt x="339" y="10"/>
                    <a:pt x="321" y="0"/>
                    <a:pt x="295" y="61"/>
                  </a:cubicBezTo>
                  <a:cubicBezTo>
                    <a:pt x="270" y="122"/>
                    <a:pt x="234" y="286"/>
                    <a:pt x="203" y="388"/>
                  </a:cubicBezTo>
                  <a:cubicBezTo>
                    <a:pt x="172" y="490"/>
                    <a:pt x="144" y="613"/>
                    <a:pt x="110" y="673"/>
                  </a:cubicBezTo>
                  <a:cubicBezTo>
                    <a:pt x="76" y="733"/>
                    <a:pt x="23" y="734"/>
                    <a:pt x="0" y="750"/>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48"/>
            <p:cNvSpPr>
              <a:spLocks/>
            </p:cNvSpPr>
            <p:nvPr/>
          </p:nvSpPr>
          <p:spPr bwMode="auto">
            <a:xfrm>
              <a:off x="3173" y="315"/>
              <a:ext cx="535" cy="759"/>
            </a:xfrm>
            <a:custGeom>
              <a:avLst/>
              <a:gdLst>
                <a:gd name="T0" fmla="*/ 0 w 535"/>
                <a:gd name="T1" fmla="*/ 21 h 759"/>
                <a:gd name="T2" fmla="*/ 93 w 535"/>
                <a:gd name="T3" fmla="*/ 62 h 759"/>
                <a:gd name="T4" fmla="*/ 231 w 535"/>
                <a:gd name="T5" fmla="*/ 392 h 759"/>
                <a:gd name="T6" fmla="*/ 385 w 535"/>
                <a:gd name="T7" fmla="*/ 681 h 759"/>
                <a:gd name="T8" fmla="*/ 535 w 535"/>
                <a:gd name="T9" fmla="*/ 759 h 7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5" h="759">
                  <a:moveTo>
                    <a:pt x="0" y="21"/>
                  </a:moveTo>
                  <a:cubicBezTo>
                    <a:pt x="27" y="10"/>
                    <a:pt x="54" y="0"/>
                    <a:pt x="93" y="62"/>
                  </a:cubicBezTo>
                  <a:cubicBezTo>
                    <a:pt x="131" y="124"/>
                    <a:pt x="182" y="289"/>
                    <a:pt x="231" y="392"/>
                  </a:cubicBezTo>
                  <a:cubicBezTo>
                    <a:pt x="280" y="495"/>
                    <a:pt x="334" y="620"/>
                    <a:pt x="385" y="681"/>
                  </a:cubicBezTo>
                  <a:cubicBezTo>
                    <a:pt x="436" y="742"/>
                    <a:pt x="504" y="743"/>
                    <a:pt x="535" y="759"/>
                  </a:cubicBezTo>
                </a:path>
              </a:pathLst>
            </a:custGeom>
            <a:noFill/>
            <a:ln w="19050" cmpd="sng">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5" name="Oval 49"/>
          <p:cNvSpPr>
            <a:spLocks noChangeArrowheads="1"/>
          </p:cNvSpPr>
          <p:nvPr/>
        </p:nvSpPr>
        <p:spPr bwMode="auto">
          <a:xfrm>
            <a:off x="4711722" y="853592"/>
            <a:ext cx="304800" cy="304800"/>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2197390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482" name="Object 2"/>
          <p:cNvGraphicFramePr>
            <a:graphicFrameLocks/>
          </p:cNvGraphicFramePr>
          <p:nvPr>
            <p:extLst>
              <p:ext uri="{D42A27DB-BD31-4B8C-83A1-F6EECF244321}">
                <p14:modId xmlns:p14="http://schemas.microsoft.com/office/powerpoint/2010/main" val="2772589368"/>
              </p:ext>
            </p:extLst>
          </p:nvPr>
        </p:nvGraphicFramePr>
        <p:xfrm>
          <a:off x="932656" y="1799561"/>
          <a:ext cx="1700212" cy="455613"/>
        </p:xfrm>
        <a:graphic>
          <a:graphicData uri="http://schemas.openxmlformats.org/presentationml/2006/ole">
            <mc:AlternateContent xmlns:mc="http://schemas.openxmlformats.org/markup-compatibility/2006">
              <mc:Choice xmlns:v="urn:schemas-microsoft-com:vml" Requires="v">
                <p:oleObj spid="_x0000_s65093" name="公式" r:id="rId3" imgW="1600268" imgH="343008" progId="Equation.3">
                  <p:embed/>
                </p:oleObj>
              </mc:Choice>
              <mc:Fallback>
                <p:oleObj name="公式" r:id="rId3" imgW="1600268" imgH="343008"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56" y="1799561"/>
                        <a:ext cx="17002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3" name="Text Box 3"/>
          <p:cNvSpPr txBox="1">
            <a:spLocks noChangeArrowheads="1"/>
          </p:cNvSpPr>
          <p:nvPr/>
        </p:nvSpPr>
        <p:spPr bwMode="auto">
          <a:xfrm>
            <a:off x="755650" y="2852936"/>
            <a:ext cx="23526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dirty="0" smtClean="0">
                <a:solidFill>
                  <a:schemeClr val="bg1"/>
                </a:solidFill>
                <a:latin typeface="宋体" pitchFamily="2" charset="-122"/>
              </a:rPr>
              <a:t>横向的电场</a:t>
            </a:r>
            <a:r>
              <a:rPr kumimoji="1" lang="zh-CN" altLang="en-US" sz="2400" b="1" dirty="0">
                <a:solidFill>
                  <a:schemeClr val="bg1"/>
                </a:solidFill>
                <a:latin typeface="宋体" pitchFamily="2" charset="-122"/>
              </a:rPr>
              <a:t>力</a:t>
            </a:r>
            <a:r>
              <a:rPr kumimoji="1" lang="en-US" altLang="zh-CN" sz="2400" b="1" dirty="0">
                <a:solidFill>
                  <a:schemeClr val="bg1"/>
                </a:solidFill>
                <a:latin typeface="宋体" pitchFamily="2" charset="-122"/>
              </a:rPr>
              <a:t>:</a:t>
            </a:r>
          </a:p>
        </p:txBody>
      </p:sp>
      <p:sp>
        <p:nvSpPr>
          <p:cNvPr id="148484" name="Text Box 4"/>
          <p:cNvSpPr txBox="1">
            <a:spLocks noChangeArrowheads="1"/>
          </p:cNvSpPr>
          <p:nvPr/>
        </p:nvSpPr>
        <p:spPr bwMode="auto">
          <a:xfrm>
            <a:off x="635793" y="1216949"/>
            <a:ext cx="2352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dirty="0" smtClean="0">
                <a:solidFill>
                  <a:schemeClr val="bg1"/>
                </a:solidFill>
                <a:latin typeface="宋体" pitchFamily="2" charset="-122"/>
              </a:rPr>
              <a:t>纵向的磁场力</a:t>
            </a:r>
            <a:r>
              <a:rPr kumimoji="1" lang="en-US" altLang="zh-CN" sz="2400" b="1" dirty="0">
                <a:solidFill>
                  <a:schemeClr val="bg1"/>
                </a:solidFill>
                <a:latin typeface="宋体" pitchFamily="2" charset="-122"/>
              </a:rPr>
              <a:t>:</a:t>
            </a:r>
          </a:p>
        </p:txBody>
      </p:sp>
      <p:graphicFrame>
        <p:nvGraphicFramePr>
          <p:cNvPr id="148485" name="Object 5"/>
          <p:cNvGraphicFramePr>
            <a:graphicFrameLocks/>
          </p:cNvGraphicFramePr>
          <p:nvPr/>
        </p:nvGraphicFramePr>
        <p:xfrm>
          <a:off x="3995738" y="4614863"/>
          <a:ext cx="2487612" cy="431800"/>
        </p:xfrm>
        <a:graphic>
          <a:graphicData uri="http://schemas.openxmlformats.org/presentationml/2006/ole">
            <mc:AlternateContent xmlns:mc="http://schemas.openxmlformats.org/markup-compatibility/2006">
              <mc:Choice xmlns:v="urn:schemas-microsoft-com:vml" Requires="v">
                <p:oleObj spid="_x0000_s65094" name="公式" r:id="rId5" imgW="2385166" imgH="327672" progId="Equation.3">
                  <p:embed/>
                </p:oleObj>
              </mc:Choice>
              <mc:Fallback>
                <p:oleObj name="公式" r:id="rId5" imgW="2385166" imgH="327672"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4614863"/>
                        <a:ext cx="24876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6" name="Text Box 6"/>
          <p:cNvSpPr txBox="1">
            <a:spLocks noChangeArrowheads="1"/>
          </p:cNvSpPr>
          <p:nvPr/>
        </p:nvSpPr>
        <p:spPr bwMode="auto">
          <a:xfrm>
            <a:off x="762000" y="4589463"/>
            <a:ext cx="295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宋体" pitchFamily="2" charset="-122"/>
              </a:rPr>
              <a:t>当达到动态平衡时：</a:t>
            </a:r>
          </a:p>
        </p:txBody>
      </p:sp>
      <p:sp>
        <p:nvSpPr>
          <p:cNvPr id="148489" name="Rectangle 9"/>
          <p:cNvSpPr>
            <a:spLocks noChangeArrowheads="1"/>
          </p:cNvSpPr>
          <p:nvPr/>
        </p:nvSpPr>
        <p:spPr bwMode="auto">
          <a:xfrm>
            <a:off x="78250" y="688272"/>
            <a:ext cx="1416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400" b="1" dirty="0">
                <a:solidFill>
                  <a:srgbClr val="66FFFF"/>
                </a:solidFill>
                <a:latin typeface="Times New Roman" pitchFamily="18" charset="0"/>
              </a:rPr>
              <a:t>受力分析</a:t>
            </a:r>
            <a:endParaRPr kumimoji="1" lang="zh-CN" altLang="en-US" sz="2400" b="1" dirty="0">
              <a:latin typeface="Times New Roman" pitchFamily="18" charset="0"/>
            </a:endParaRPr>
          </a:p>
        </p:txBody>
      </p:sp>
      <p:graphicFrame>
        <p:nvGraphicFramePr>
          <p:cNvPr id="148490" name="Object 10"/>
          <p:cNvGraphicFramePr>
            <a:graphicFrameLocks/>
          </p:cNvGraphicFramePr>
          <p:nvPr/>
        </p:nvGraphicFramePr>
        <p:xfrm>
          <a:off x="2305050" y="6103938"/>
          <a:ext cx="1181100" cy="406400"/>
        </p:xfrm>
        <a:graphic>
          <a:graphicData uri="http://schemas.openxmlformats.org/presentationml/2006/ole">
            <mc:AlternateContent xmlns:mc="http://schemas.openxmlformats.org/markup-compatibility/2006">
              <mc:Choice xmlns:v="urn:schemas-microsoft-com:vml" Requires="v">
                <p:oleObj spid="_x0000_s65095" name="Equation" r:id="rId7" imgW="1082045" imgH="304776" progId="Equation.3">
                  <p:embed/>
                </p:oleObj>
              </mc:Choice>
              <mc:Fallback>
                <p:oleObj name="Equation" r:id="rId7" imgW="1082045" imgH="304776"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5050" y="6103938"/>
                        <a:ext cx="11811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1" name="Object 11"/>
          <p:cNvGraphicFramePr>
            <a:graphicFrameLocks/>
          </p:cNvGraphicFramePr>
          <p:nvPr/>
        </p:nvGraphicFramePr>
        <p:xfrm>
          <a:off x="3886200" y="5394325"/>
          <a:ext cx="1497013" cy="900113"/>
        </p:xfrm>
        <a:graphic>
          <a:graphicData uri="http://schemas.openxmlformats.org/presentationml/2006/ole">
            <mc:AlternateContent xmlns:mc="http://schemas.openxmlformats.org/markup-compatibility/2006">
              <mc:Choice xmlns:v="urn:schemas-microsoft-com:vml" Requires="v">
                <p:oleObj spid="_x0000_s65096" name="Equation" r:id="rId9" imgW="1394534" imgH="800064" progId="Equation.3">
                  <p:embed/>
                </p:oleObj>
              </mc:Choice>
              <mc:Fallback>
                <p:oleObj name="Equation" r:id="rId9" imgW="1394534" imgH="800064"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6200" y="5394325"/>
                        <a:ext cx="1497013"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2" name="Object 12"/>
          <p:cNvGraphicFramePr>
            <a:graphicFrameLocks/>
          </p:cNvGraphicFramePr>
          <p:nvPr/>
        </p:nvGraphicFramePr>
        <p:xfrm>
          <a:off x="6172200" y="5467350"/>
          <a:ext cx="1065213" cy="900113"/>
        </p:xfrm>
        <a:graphic>
          <a:graphicData uri="http://schemas.openxmlformats.org/presentationml/2006/ole">
            <mc:AlternateContent xmlns:mc="http://schemas.openxmlformats.org/markup-compatibility/2006">
              <mc:Choice xmlns:v="urn:schemas-microsoft-com:vml" Requires="v">
                <p:oleObj spid="_x0000_s65097" name="Equation" r:id="rId11" imgW="952597" imgH="800064" progId="Equation.3">
                  <p:embed/>
                </p:oleObj>
              </mc:Choice>
              <mc:Fallback>
                <p:oleObj name="Equation" r:id="rId11" imgW="952597" imgH="800064"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72200" y="5467350"/>
                        <a:ext cx="1065213"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3" name="AutoShape 13"/>
          <p:cNvSpPr>
            <a:spLocks/>
          </p:cNvSpPr>
          <p:nvPr/>
        </p:nvSpPr>
        <p:spPr bwMode="auto">
          <a:xfrm>
            <a:off x="3570288" y="5181600"/>
            <a:ext cx="201612" cy="1238250"/>
          </a:xfrm>
          <a:prstGeom prst="rightBrace">
            <a:avLst>
              <a:gd name="adj1" fmla="val 51181"/>
              <a:gd name="adj2" fmla="val 50000"/>
            </a:avLst>
          </a:prstGeom>
          <a:noFill/>
          <a:ln w="28575">
            <a:solidFill>
              <a:schemeClr val="bg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148494" name="Object 14"/>
          <p:cNvGraphicFramePr>
            <a:graphicFrameLocks/>
          </p:cNvGraphicFramePr>
          <p:nvPr/>
        </p:nvGraphicFramePr>
        <p:xfrm>
          <a:off x="930275" y="5129213"/>
          <a:ext cx="1144588" cy="430212"/>
        </p:xfrm>
        <a:graphic>
          <a:graphicData uri="http://schemas.openxmlformats.org/presentationml/2006/ole">
            <mc:AlternateContent xmlns:mc="http://schemas.openxmlformats.org/markup-compatibility/2006">
              <mc:Choice xmlns:v="urn:schemas-microsoft-com:vml" Requires="v">
                <p:oleObj spid="_x0000_s65098" name="Equation" r:id="rId13" imgW="1044010" imgH="327672" progId="Equation.3">
                  <p:embed/>
                </p:oleObj>
              </mc:Choice>
              <mc:Fallback>
                <p:oleObj name="Equation" r:id="rId13" imgW="1044010" imgH="327672" progId="Equation.3">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0275" y="5129213"/>
                        <a:ext cx="114458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5" name="Object 15"/>
          <p:cNvGraphicFramePr>
            <a:graphicFrameLocks/>
          </p:cNvGraphicFramePr>
          <p:nvPr/>
        </p:nvGraphicFramePr>
        <p:xfrm>
          <a:off x="971550" y="5627688"/>
          <a:ext cx="1281113" cy="431800"/>
        </p:xfrm>
        <a:graphic>
          <a:graphicData uri="http://schemas.openxmlformats.org/presentationml/2006/ole">
            <mc:AlternateContent xmlns:mc="http://schemas.openxmlformats.org/markup-compatibility/2006">
              <mc:Choice xmlns:v="urn:schemas-microsoft-com:vml" Requires="v">
                <p:oleObj spid="_x0000_s65099" name="Equation" r:id="rId15" imgW="1181021" imgH="327672" progId="Equation.3">
                  <p:embed/>
                </p:oleObj>
              </mc:Choice>
              <mc:Fallback>
                <p:oleObj name="Equation" r:id="rId15" imgW="1181021" imgH="327672" progId="Equation.3">
                  <p:embed/>
                  <p:pic>
                    <p:nvPicPr>
                      <p:cNvPr id="0"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550" y="5627688"/>
                        <a:ext cx="1281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6" name="Object 16"/>
          <p:cNvGraphicFramePr>
            <a:graphicFrameLocks/>
          </p:cNvGraphicFramePr>
          <p:nvPr/>
        </p:nvGraphicFramePr>
        <p:xfrm>
          <a:off x="2378075" y="5649913"/>
          <a:ext cx="812800" cy="315912"/>
        </p:xfrm>
        <a:graphic>
          <a:graphicData uri="http://schemas.openxmlformats.org/presentationml/2006/ole">
            <mc:AlternateContent xmlns:mc="http://schemas.openxmlformats.org/markup-compatibility/2006">
              <mc:Choice xmlns:v="urn:schemas-microsoft-com:vml" Requires="v">
                <p:oleObj spid="_x0000_s65100" name="Equation" r:id="rId17" imgW="708613" imgH="213408" progId="Equation.3">
                  <p:embed/>
                </p:oleObj>
              </mc:Choice>
              <mc:Fallback>
                <p:oleObj name="Equation" r:id="rId17" imgW="708613" imgH="213408" progId="Equation.3">
                  <p:embed/>
                  <p:pic>
                    <p:nvPicPr>
                      <p:cNvPr id="0" name="Object 1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78075" y="5649913"/>
                        <a:ext cx="8128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7" name="Rectangle 17"/>
          <p:cNvSpPr>
            <a:spLocks noChangeArrowheads="1"/>
          </p:cNvSpPr>
          <p:nvPr/>
        </p:nvSpPr>
        <p:spPr bwMode="auto">
          <a:xfrm>
            <a:off x="7305675" y="5680075"/>
            <a:ext cx="137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chemeClr val="bg1"/>
                </a:solidFill>
                <a:latin typeface="Times New Roman" pitchFamily="18" charset="0"/>
                <a:ea typeface="楷体_GB2312" pitchFamily="49" charset="-122"/>
              </a:rPr>
              <a:t>(</a:t>
            </a:r>
            <a:r>
              <a:rPr kumimoji="1" lang="zh-CN" altLang="en-US" sz="2000" b="1">
                <a:solidFill>
                  <a:schemeClr val="bg1"/>
                </a:solidFill>
                <a:latin typeface="Times New Roman" pitchFamily="18" charset="0"/>
                <a:ea typeface="楷体_GB2312" pitchFamily="49" charset="-122"/>
              </a:rPr>
              <a:t>霍耳系数</a:t>
            </a:r>
            <a:r>
              <a:rPr kumimoji="1" lang="en-US" altLang="zh-CN" sz="2000" b="1">
                <a:solidFill>
                  <a:schemeClr val="bg1"/>
                </a:solidFill>
                <a:latin typeface="Times New Roman" pitchFamily="18" charset="0"/>
                <a:ea typeface="楷体_GB2312" pitchFamily="49" charset="-122"/>
              </a:rPr>
              <a:t>)</a:t>
            </a:r>
          </a:p>
        </p:txBody>
      </p:sp>
      <p:graphicFrame>
        <p:nvGraphicFramePr>
          <p:cNvPr id="148498" name="Object 18"/>
          <p:cNvGraphicFramePr>
            <a:graphicFrameLocks/>
          </p:cNvGraphicFramePr>
          <p:nvPr/>
        </p:nvGraphicFramePr>
        <p:xfrm>
          <a:off x="889000" y="6167438"/>
          <a:ext cx="1320800" cy="392112"/>
        </p:xfrm>
        <a:graphic>
          <a:graphicData uri="http://schemas.openxmlformats.org/presentationml/2006/ole">
            <mc:AlternateContent xmlns:mc="http://schemas.openxmlformats.org/markup-compatibility/2006">
              <mc:Choice xmlns:v="urn:schemas-microsoft-com:vml" Requires="v">
                <p:oleObj spid="_x0000_s65101" name="Equation" r:id="rId19" imgW="1219272" imgH="289656" progId="Equation.3">
                  <p:embed/>
                </p:oleObj>
              </mc:Choice>
              <mc:Fallback>
                <p:oleObj name="Equation" r:id="rId19" imgW="1219272" imgH="289656" progId="Equation.3">
                  <p:embed/>
                  <p:pic>
                    <p:nvPicPr>
                      <p:cNvPr id="0" name="Object 1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9000" y="6167438"/>
                        <a:ext cx="13208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9" name="AutoShape 19"/>
          <p:cNvSpPr>
            <a:spLocks noChangeArrowheads="1"/>
          </p:cNvSpPr>
          <p:nvPr/>
        </p:nvSpPr>
        <p:spPr bwMode="auto">
          <a:xfrm>
            <a:off x="5486400" y="5702300"/>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8500" name="Oval 20"/>
          <p:cNvSpPr>
            <a:spLocks noChangeAspect="1" noChangeArrowheads="1"/>
          </p:cNvSpPr>
          <p:nvPr/>
        </p:nvSpPr>
        <p:spPr bwMode="auto">
          <a:xfrm>
            <a:off x="5180013" y="13509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1" name="Oval 21"/>
          <p:cNvSpPr>
            <a:spLocks noChangeAspect="1" noChangeArrowheads="1"/>
          </p:cNvSpPr>
          <p:nvPr/>
        </p:nvSpPr>
        <p:spPr bwMode="auto">
          <a:xfrm>
            <a:off x="7700963" y="13509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2" name="Oval 22"/>
          <p:cNvSpPr>
            <a:spLocks noChangeAspect="1" noChangeArrowheads="1"/>
          </p:cNvSpPr>
          <p:nvPr/>
        </p:nvSpPr>
        <p:spPr bwMode="auto">
          <a:xfrm>
            <a:off x="4964113" y="15668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3" name="Oval 23"/>
          <p:cNvSpPr>
            <a:spLocks noChangeAspect="1" noChangeArrowheads="1"/>
          </p:cNvSpPr>
          <p:nvPr/>
        </p:nvSpPr>
        <p:spPr bwMode="auto">
          <a:xfrm>
            <a:off x="5540375" y="15668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4" name="Oval 24"/>
          <p:cNvSpPr>
            <a:spLocks noChangeAspect="1" noChangeArrowheads="1"/>
          </p:cNvSpPr>
          <p:nvPr/>
        </p:nvSpPr>
        <p:spPr bwMode="auto">
          <a:xfrm>
            <a:off x="7197725" y="15668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Oval 25"/>
          <p:cNvSpPr>
            <a:spLocks noChangeAspect="1" noChangeArrowheads="1"/>
          </p:cNvSpPr>
          <p:nvPr/>
        </p:nvSpPr>
        <p:spPr bwMode="auto">
          <a:xfrm>
            <a:off x="4748213" y="13509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Oval 26"/>
          <p:cNvSpPr>
            <a:spLocks noChangeAspect="1" noChangeArrowheads="1"/>
          </p:cNvSpPr>
          <p:nvPr/>
        </p:nvSpPr>
        <p:spPr bwMode="auto">
          <a:xfrm>
            <a:off x="5972175" y="14938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Oval 27"/>
          <p:cNvSpPr>
            <a:spLocks noChangeAspect="1" noChangeArrowheads="1"/>
          </p:cNvSpPr>
          <p:nvPr/>
        </p:nvSpPr>
        <p:spPr bwMode="auto">
          <a:xfrm>
            <a:off x="6188075" y="12779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8" name="Oval 28"/>
          <p:cNvSpPr>
            <a:spLocks noChangeAspect="1" noChangeArrowheads="1"/>
          </p:cNvSpPr>
          <p:nvPr/>
        </p:nvSpPr>
        <p:spPr bwMode="auto">
          <a:xfrm>
            <a:off x="7988300" y="12779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9" name="Oval 29"/>
          <p:cNvSpPr>
            <a:spLocks noChangeAspect="1" noChangeArrowheads="1"/>
          </p:cNvSpPr>
          <p:nvPr/>
        </p:nvSpPr>
        <p:spPr bwMode="auto">
          <a:xfrm>
            <a:off x="6188075" y="1638300"/>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0" name="Oval 30"/>
          <p:cNvSpPr>
            <a:spLocks noChangeAspect="1" noChangeArrowheads="1"/>
          </p:cNvSpPr>
          <p:nvPr/>
        </p:nvSpPr>
        <p:spPr bwMode="auto">
          <a:xfrm>
            <a:off x="4387850" y="1638300"/>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1" name="Oval 31"/>
          <p:cNvSpPr>
            <a:spLocks noChangeAspect="1" noChangeArrowheads="1"/>
          </p:cNvSpPr>
          <p:nvPr/>
        </p:nvSpPr>
        <p:spPr bwMode="auto">
          <a:xfrm>
            <a:off x="7124700" y="12779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2" name="Oval 32"/>
          <p:cNvSpPr>
            <a:spLocks noChangeAspect="1" noChangeArrowheads="1"/>
          </p:cNvSpPr>
          <p:nvPr/>
        </p:nvSpPr>
        <p:spPr bwMode="auto">
          <a:xfrm>
            <a:off x="6548438" y="15668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3" name="Oval 33"/>
          <p:cNvSpPr>
            <a:spLocks noChangeAspect="1" noChangeArrowheads="1"/>
          </p:cNvSpPr>
          <p:nvPr/>
        </p:nvSpPr>
        <p:spPr bwMode="auto">
          <a:xfrm>
            <a:off x="5684838" y="13509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4" name="Oval 34"/>
          <p:cNvSpPr>
            <a:spLocks noChangeAspect="1" noChangeArrowheads="1"/>
          </p:cNvSpPr>
          <p:nvPr/>
        </p:nvSpPr>
        <p:spPr bwMode="auto">
          <a:xfrm>
            <a:off x="6480175" y="15700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5" name="Oval 35"/>
          <p:cNvSpPr>
            <a:spLocks noChangeAspect="1" noChangeArrowheads="1"/>
          </p:cNvSpPr>
          <p:nvPr/>
        </p:nvSpPr>
        <p:spPr bwMode="auto">
          <a:xfrm>
            <a:off x="4892675" y="19986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6" name="Oval 36"/>
          <p:cNvSpPr>
            <a:spLocks noChangeAspect="1" noChangeArrowheads="1"/>
          </p:cNvSpPr>
          <p:nvPr/>
        </p:nvSpPr>
        <p:spPr bwMode="auto">
          <a:xfrm>
            <a:off x="5540375" y="214312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7" name="Oval 37"/>
          <p:cNvSpPr>
            <a:spLocks noChangeAspect="1" noChangeArrowheads="1"/>
          </p:cNvSpPr>
          <p:nvPr/>
        </p:nvSpPr>
        <p:spPr bwMode="auto">
          <a:xfrm>
            <a:off x="6981825" y="22145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8" name="Oval 38"/>
          <p:cNvSpPr>
            <a:spLocks noChangeAspect="1" noChangeArrowheads="1"/>
          </p:cNvSpPr>
          <p:nvPr/>
        </p:nvSpPr>
        <p:spPr bwMode="auto">
          <a:xfrm>
            <a:off x="6116638" y="214312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9" name="Oval 39"/>
          <p:cNvSpPr>
            <a:spLocks noChangeAspect="1" noChangeArrowheads="1"/>
          </p:cNvSpPr>
          <p:nvPr/>
        </p:nvSpPr>
        <p:spPr bwMode="auto">
          <a:xfrm>
            <a:off x="4821238" y="257492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0" name="Oval 40"/>
          <p:cNvSpPr>
            <a:spLocks noChangeAspect="1" noChangeArrowheads="1"/>
          </p:cNvSpPr>
          <p:nvPr/>
        </p:nvSpPr>
        <p:spPr bwMode="auto">
          <a:xfrm>
            <a:off x="7340600" y="257492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1" name="Oval 41"/>
          <p:cNvSpPr>
            <a:spLocks noChangeAspect="1" noChangeArrowheads="1"/>
          </p:cNvSpPr>
          <p:nvPr/>
        </p:nvSpPr>
        <p:spPr bwMode="auto">
          <a:xfrm>
            <a:off x="6908800" y="26463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2" name="Oval 42"/>
          <p:cNvSpPr>
            <a:spLocks noChangeAspect="1" noChangeArrowheads="1"/>
          </p:cNvSpPr>
          <p:nvPr/>
        </p:nvSpPr>
        <p:spPr bwMode="auto">
          <a:xfrm>
            <a:off x="4824413" y="185737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3" name="Oval 43"/>
          <p:cNvSpPr>
            <a:spLocks noChangeAspect="1" noChangeArrowheads="1"/>
          </p:cNvSpPr>
          <p:nvPr/>
        </p:nvSpPr>
        <p:spPr bwMode="auto">
          <a:xfrm>
            <a:off x="5543550" y="17859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4" name="Oval 44"/>
          <p:cNvSpPr>
            <a:spLocks noChangeAspect="1" noChangeArrowheads="1"/>
          </p:cNvSpPr>
          <p:nvPr/>
        </p:nvSpPr>
        <p:spPr bwMode="auto">
          <a:xfrm>
            <a:off x="6911975" y="20018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5" name="Oval 45"/>
          <p:cNvSpPr>
            <a:spLocks noChangeAspect="1" noChangeArrowheads="1"/>
          </p:cNvSpPr>
          <p:nvPr/>
        </p:nvSpPr>
        <p:spPr bwMode="auto">
          <a:xfrm>
            <a:off x="5900738" y="192881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6" name="Oval 46"/>
          <p:cNvSpPr>
            <a:spLocks noChangeAspect="1" noChangeArrowheads="1"/>
          </p:cNvSpPr>
          <p:nvPr/>
        </p:nvSpPr>
        <p:spPr bwMode="auto">
          <a:xfrm>
            <a:off x="4605338" y="2286000"/>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7" name="Oval 47"/>
          <p:cNvSpPr>
            <a:spLocks noChangeAspect="1" noChangeArrowheads="1"/>
          </p:cNvSpPr>
          <p:nvPr/>
        </p:nvSpPr>
        <p:spPr bwMode="auto">
          <a:xfrm>
            <a:off x="6624638" y="13541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8" name="Oval 48"/>
          <p:cNvSpPr>
            <a:spLocks noChangeAspect="1" noChangeArrowheads="1"/>
          </p:cNvSpPr>
          <p:nvPr/>
        </p:nvSpPr>
        <p:spPr bwMode="auto">
          <a:xfrm>
            <a:off x="7343775" y="2286000"/>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9" name="Oval 49"/>
          <p:cNvSpPr>
            <a:spLocks noChangeAspect="1" noChangeArrowheads="1"/>
          </p:cNvSpPr>
          <p:nvPr/>
        </p:nvSpPr>
        <p:spPr bwMode="auto">
          <a:xfrm>
            <a:off x="6692900" y="235902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0" name="Line 50"/>
          <p:cNvSpPr>
            <a:spLocks noChangeShapeType="1"/>
          </p:cNvSpPr>
          <p:nvPr/>
        </p:nvSpPr>
        <p:spPr bwMode="auto">
          <a:xfrm flipV="1">
            <a:off x="6477000" y="2717800"/>
            <a:ext cx="0" cy="576263"/>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1" name="Line 51"/>
          <p:cNvSpPr>
            <a:spLocks noChangeShapeType="1"/>
          </p:cNvSpPr>
          <p:nvPr/>
        </p:nvSpPr>
        <p:spPr bwMode="auto">
          <a:xfrm>
            <a:off x="6553200" y="2565400"/>
            <a:ext cx="6096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32" name="Object 52"/>
          <p:cNvGraphicFramePr>
            <a:graphicFrameLocks/>
          </p:cNvGraphicFramePr>
          <p:nvPr/>
        </p:nvGraphicFramePr>
        <p:xfrm>
          <a:off x="7273925" y="2420938"/>
          <a:ext cx="230188" cy="292100"/>
        </p:xfrm>
        <a:graphic>
          <a:graphicData uri="http://schemas.openxmlformats.org/presentationml/2006/ole">
            <mc:AlternateContent xmlns:mc="http://schemas.openxmlformats.org/markup-compatibility/2006">
              <mc:Choice xmlns:v="urn:schemas-microsoft-com:vml" Requires="v">
                <p:oleObj spid="_x0000_s65102" name="Equation" r:id="rId21" imgW="114320" imgH="190512" progId="Equation.3">
                  <p:embed/>
                </p:oleObj>
              </mc:Choice>
              <mc:Fallback>
                <p:oleObj name="Equation" r:id="rId21" imgW="114320" imgH="190512" progId="Equation.3">
                  <p:embed/>
                  <p:pic>
                    <p:nvPicPr>
                      <p:cNvPr id="0" name="Object 5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73925" y="2420938"/>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33" name="Oval 53"/>
          <p:cNvSpPr>
            <a:spLocks noChangeArrowheads="1"/>
          </p:cNvSpPr>
          <p:nvPr/>
        </p:nvSpPr>
        <p:spPr bwMode="auto">
          <a:xfrm>
            <a:off x="6311900" y="2413000"/>
            <a:ext cx="304800" cy="304800"/>
          </a:xfrm>
          <a:prstGeom prst="ellipse">
            <a:avLst/>
          </a:prstGeom>
          <a:gradFill rotWithShape="0">
            <a:gsLst>
              <a:gs pos="0">
                <a:srgbClr val="FFFF00"/>
              </a:gs>
              <a:gs pos="100000">
                <a:srgbClr val="767600"/>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4" name="Line 54"/>
          <p:cNvSpPr>
            <a:spLocks noChangeShapeType="1"/>
          </p:cNvSpPr>
          <p:nvPr/>
        </p:nvSpPr>
        <p:spPr bwMode="auto">
          <a:xfrm flipH="1">
            <a:off x="6069013" y="1341438"/>
            <a:ext cx="1295400" cy="1368425"/>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5" name="Line 55"/>
          <p:cNvSpPr>
            <a:spLocks noChangeShapeType="1"/>
          </p:cNvSpPr>
          <p:nvPr/>
        </p:nvSpPr>
        <p:spPr bwMode="auto">
          <a:xfrm flipH="1">
            <a:off x="7437438" y="765175"/>
            <a:ext cx="465137" cy="504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6" name="Line 56"/>
          <p:cNvSpPr>
            <a:spLocks noChangeShapeType="1"/>
          </p:cNvSpPr>
          <p:nvPr/>
        </p:nvSpPr>
        <p:spPr bwMode="auto">
          <a:xfrm>
            <a:off x="3763963" y="2349500"/>
            <a:ext cx="792162" cy="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nvGrpSpPr>
          <p:cNvPr id="148537" name="Group 57"/>
          <p:cNvGrpSpPr>
            <a:grpSpLocks/>
          </p:cNvGrpSpPr>
          <p:nvPr/>
        </p:nvGrpSpPr>
        <p:grpSpPr bwMode="auto">
          <a:xfrm>
            <a:off x="3557588" y="452438"/>
            <a:ext cx="5132387" cy="3590925"/>
            <a:chOff x="1837" y="799"/>
            <a:chExt cx="3628" cy="2722"/>
          </a:xfrm>
        </p:grpSpPr>
        <p:sp>
          <p:nvSpPr>
            <p:cNvPr id="64608" name="Line 58"/>
            <p:cNvSpPr>
              <a:spLocks noChangeShapeType="1"/>
            </p:cNvSpPr>
            <p:nvPr/>
          </p:nvSpPr>
          <p:spPr bwMode="auto">
            <a:xfrm flipV="1">
              <a:off x="2653" y="2659"/>
              <a:ext cx="2812" cy="0"/>
            </a:xfrm>
            <a:prstGeom prst="line">
              <a:avLst/>
            </a:prstGeom>
            <a:noFill/>
            <a:ln w="190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9" name="Line 59"/>
            <p:cNvSpPr>
              <a:spLocks noChangeShapeType="1"/>
            </p:cNvSpPr>
            <p:nvPr/>
          </p:nvSpPr>
          <p:spPr bwMode="auto">
            <a:xfrm flipH="1">
              <a:off x="1837" y="2659"/>
              <a:ext cx="816" cy="862"/>
            </a:xfrm>
            <a:prstGeom prst="line">
              <a:avLst/>
            </a:prstGeom>
            <a:noFill/>
            <a:ln w="190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10" name="Line 60"/>
            <p:cNvSpPr>
              <a:spLocks noChangeShapeType="1"/>
            </p:cNvSpPr>
            <p:nvPr/>
          </p:nvSpPr>
          <p:spPr bwMode="auto">
            <a:xfrm>
              <a:off x="2653" y="799"/>
              <a:ext cx="0" cy="1860"/>
            </a:xfrm>
            <a:prstGeom prst="line">
              <a:avLst/>
            </a:prstGeom>
            <a:noFill/>
            <a:ln w="19050">
              <a:solidFill>
                <a:schemeClr val="bg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8541" name="AutoShape 61"/>
          <p:cNvSpPr>
            <a:spLocks noChangeArrowheads="1"/>
          </p:cNvSpPr>
          <p:nvPr/>
        </p:nvSpPr>
        <p:spPr bwMode="auto">
          <a:xfrm>
            <a:off x="4140200" y="1244600"/>
            <a:ext cx="4176713" cy="2233613"/>
          </a:xfrm>
          <a:prstGeom prst="cube">
            <a:avLst>
              <a:gd name="adj" fmla="val 25588"/>
            </a:avLst>
          </a:prstGeom>
          <a:gradFill rotWithShape="1">
            <a:gsLst>
              <a:gs pos="0">
                <a:srgbClr val="3399FF">
                  <a:alpha val="60001"/>
                </a:srgbClr>
              </a:gs>
              <a:gs pos="100000">
                <a:srgbClr val="184776">
                  <a:alpha val="62000"/>
                </a:srgbClr>
              </a:gs>
            </a:gsLst>
            <a:lin ang="5400000" scaled="1"/>
          </a:gra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42" name="Line 62"/>
          <p:cNvSpPr>
            <a:spLocks noChangeShapeType="1"/>
          </p:cNvSpPr>
          <p:nvPr/>
        </p:nvSpPr>
        <p:spPr bwMode="auto">
          <a:xfrm flipH="1">
            <a:off x="4124325" y="2925763"/>
            <a:ext cx="576263" cy="576262"/>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3" name="Line 63"/>
          <p:cNvSpPr>
            <a:spLocks noChangeShapeType="1"/>
          </p:cNvSpPr>
          <p:nvPr/>
        </p:nvSpPr>
        <p:spPr bwMode="auto">
          <a:xfrm>
            <a:off x="4700588" y="1270000"/>
            <a:ext cx="0" cy="1655763"/>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4" name="Line 64"/>
          <p:cNvSpPr>
            <a:spLocks noChangeShapeType="1"/>
          </p:cNvSpPr>
          <p:nvPr/>
        </p:nvSpPr>
        <p:spPr bwMode="auto">
          <a:xfrm flipV="1">
            <a:off x="4700588" y="2925763"/>
            <a:ext cx="3600450" cy="0"/>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5" name="Line 65"/>
          <p:cNvSpPr>
            <a:spLocks noChangeShapeType="1"/>
          </p:cNvSpPr>
          <p:nvPr/>
        </p:nvSpPr>
        <p:spPr bwMode="auto">
          <a:xfrm>
            <a:off x="3476625" y="1846263"/>
            <a:ext cx="6477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6" name="Line 66"/>
          <p:cNvSpPr>
            <a:spLocks noChangeShapeType="1"/>
          </p:cNvSpPr>
          <p:nvPr/>
        </p:nvSpPr>
        <p:spPr bwMode="auto">
          <a:xfrm>
            <a:off x="3476625" y="3502025"/>
            <a:ext cx="6477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7" name="Line 67"/>
          <p:cNvSpPr>
            <a:spLocks noChangeShapeType="1"/>
          </p:cNvSpPr>
          <p:nvPr/>
        </p:nvSpPr>
        <p:spPr bwMode="auto">
          <a:xfrm>
            <a:off x="3692525" y="1846263"/>
            <a:ext cx="0" cy="1655762"/>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8" name="Text Box 68"/>
          <p:cNvSpPr txBox="1">
            <a:spLocks noChangeArrowheads="1"/>
          </p:cNvSpPr>
          <p:nvPr/>
        </p:nvSpPr>
        <p:spPr bwMode="auto">
          <a:xfrm>
            <a:off x="3332163" y="2422525"/>
            <a:ext cx="26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i="1">
                <a:solidFill>
                  <a:schemeClr val="bg1"/>
                </a:solidFill>
                <a:latin typeface="Times New Roman" pitchFamily="18" charset="0"/>
              </a:rPr>
              <a:t>l</a:t>
            </a:r>
          </a:p>
        </p:txBody>
      </p:sp>
      <p:sp>
        <p:nvSpPr>
          <p:cNvPr id="148549" name="Line 69"/>
          <p:cNvSpPr>
            <a:spLocks noChangeShapeType="1"/>
          </p:cNvSpPr>
          <p:nvPr/>
        </p:nvSpPr>
        <p:spPr bwMode="auto">
          <a:xfrm flipV="1">
            <a:off x="4124325" y="981075"/>
            <a:ext cx="0" cy="8651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50" name="Line 70"/>
          <p:cNvSpPr>
            <a:spLocks noChangeShapeType="1"/>
          </p:cNvSpPr>
          <p:nvPr/>
        </p:nvSpPr>
        <p:spPr bwMode="auto">
          <a:xfrm flipV="1">
            <a:off x="4124325" y="693738"/>
            <a:ext cx="576263" cy="576262"/>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51" name="Text Box 71"/>
          <p:cNvSpPr txBox="1">
            <a:spLocks noChangeArrowheads="1"/>
          </p:cNvSpPr>
          <p:nvPr/>
        </p:nvSpPr>
        <p:spPr bwMode="auto">
          <a:xfrm>
            <a:off x="4148138" y="6223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i="1">
                <a:solidFill>
                  <a:schemeClr val="bg1"/>
                </a:solidFill>
                <a:latin typeface="Times New Roman" pitchFamily="18" charset="0"/>
              </a:rPr>
              <a:t>d</a:t>
            </a:r>
          </a:p>
        </p:txBody>
      </p:sp>
      <p:sp>
        <p:nvSpPr>
          <p:cNvPr id="148552" name="Line 72"/>
          <p:cNvSpPr>
            <a:spLocks noChangeShapeType="1"/>
          </p:cNvSpPr>
          <p:nvPr/>
        </p:nvSpPr>
        <p:spPr bwMode="auto">
          <a:xfrm>
            <a:off x="8013700" y="2349500"/>
            <a:ext cx="592138" cy="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8553" name="Text Box 73"/>
          <p:cNvSpPr txBox="1">
            <a:spLocks noChangeArrowheads="1"/>
          </p:cNvSpPr>
          <p:nvPr/>
        </p:nvSpPr>
        <p:spPr bwMode="auto">
          <a:xfrm>
            <a:off x="8380413" y="1747838"/>
            <a:ext cx="303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i="1">
                <a:solidFill>
                  <a:srgbClr val="FFFF00"/>
                </a:solidFill>
                <a:latin typeface="Times New Roman" pitchFamily="18" charset="0"/>
              </a:rPr>
              <a:t>I</a:t>
            </a:r>
          </a:p>
        </p:txBody>
      </p:sp>
      <p:sp>
        <p:nvSpPr>
          <p:cNvPr id="148554" name="Line 74"/>
          <p:cNvSpPr>
            <a:spLocks noChangeShapeType="1"/>
          </p:cNvSpPr>
          <p:nvPr/>
        </p:nvSpPr>
        <p:spPr bwMode="auto">
          <a:xfrm flipH="1">
            <a:off x="4916488" y="2565400"/>
            <a:ext cx="1295400" cy="1368425"/>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55" name="Object 75"/>
          <p:cNvGraphicFramePr>
            <a:graphicFrameLocks noChangeAspect="1"/>
          </p:cNvGraphicFramePr>
          <p:nvPr/>
        </p:nvGraphicFramePr>
        <p:xfrm>
          <a:off x="4532313" y="3654425"/>
          <a:ext cx="279400" cy="368300"/>
        </p:xfrm>
        <a:graphic>
          <a:graphicData uri="http://schemas.openxmlformats.org/presentationml/2006/ole">
            <mc:AlternateContent xmlns:mc="http://schemas.openxmlformats.org/markup-compatibility/2006">
              <mc:Choice xmlns:v="urn:schemas-microsoft-com:vml" Requires="v">
                <p:oleObj spid="_x0000_s65103" name="公式" r:id="rId23" imgW="175262" imgH="266760" progId="Equation.3">
                  <p:embed/>
                </p:oleObj>
              </mc:Choice>
              <mc:Fallback>
                <p:oleObj name="公式" r:id="rId23" imgW="175262" imgH="266760" progId="Equation.3">
                  <p:embed/>
                  <p:pic>
                    <p:nvPicPr>
                      <p:cNvPr id="0" name="Object 7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32313" y="3654425"/>
                        <a:ext cx="279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56" name="Text Box 76"/>
          <p:cNvSpPr txBox="1">
            <a:spLocks noChangeArrowheads="1"/>
          </p:cNvSpPr>
          <p:nvPr/>
        </p:nvSpPr>
        <p:spPr bwMode="auto">
          <a:xfrm>
            <a:off x="7292975" y="29257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i="1">
                <a:solidFill>
                  <a:schemeClr val="bg1"/>
                </a:solidFill>
                <a:latin typeface="Times New Roman" pitchFamily="18" charset="0"/>
              </a:rPr>
              <a:t>a</a:t>
            </a:r>
          </a:p>
        </p:txBody>
      </p:sp>
      <p:sp>
        <p:nvSpPr>
          <p:cNvPr id="148557" name="Text Box 77"/>
          <p:cNvSpPr txBox="1">
            <a:spLocks noChangeArrowheads="1"/>
          </p:cNvSpPr>
          <p:nvPr/>
        </p:nvSpPr>
        <p:spPr bwMode="auto">
          <a:xfrm>
            <a:off x="7437438" y="13176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i="1">
                <a:solidFill>
                  <a:schemeClr val="bg1"/>
                </a:solidFill>
                <a:latin typeface="Times New Roman" pitchFamily="18" charset="0"/>
              </a:rPr>
              <a:t>b</a:t>
            </a:r>
          </a:p>
        </p:txBody>
      </p:sp>
      <p:grpSp>
        <p:nvGrpSpPr>
          <p:cNvPr id="148558" name="Group 78"/>
          <p:cNvGrpSpPr>
            <a:grpSpLocks/>
          </p:cNvGrpSpPr>
          <p:nvPr/>
        </p:nvGrpSpPr>
        <p:grpSpPr bwMode="auto">
          <a:xfrm>
            <a:off x="6464300" y="1354138"/>
            <a:ext cx="555625" cy="533400"/>
            <a:chOff x="4072" y="853"/>
            <a:chExt cx="350" cy="336"/>
          </a:xfrm>
        </p:grpSpPr>
        <p:sp>
          <p:nvSpPr>
            <p:cNvPr id="64606" name="AutoShape 79"/>
            <p:cNvSpPr>
              <a:spLocks noChangeArrowheads="1"/>
            </p:cNvSpPr>
            <p:nvPr/>
          </p:nvSpPr>
          <p:spPr bwMode="auto">
            <a:xfrm>
              <a:off x="4072" y="853"/>
              <a:ext cx="350" cy="336"/>
            </a:xfrm>
            <a:prstGeom prst="wedgeRectCallout">
              <a:avLst>
                <a:gd name="adj1" fmla="val -52856"/>
                <a:gd name="adj2" fmla="val 185713"/>
              </a:avLst>
            </a:prstGeom>
            <a:solidFill>
              <a:srgbClr val="006699"/>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1" lang="zh-CN" altLang="en-US" sz="2400">
                <a:latin typeface="Times New Roman" pitchFamily="18" charset="0"/>
              </a:endParaRPr>
            </a:p>
          </p:txBody>
        </p:sp>
        <p:graphicFrame>
          <p:nvGraphicFramePr>
            <p:cNvPr id="64607" name="Object 80"/>
            <p:cNvGraphicFramePr>
              <a:graphicFrameLocks noChangeAspect="1"/>
            </p:cNvGraphicFramePr>
            <p:nvPr/>
          </p:nvGraphicFramePr>
          <p:xfrm>
            <a:off x="4186" y="922"/>
            <a:ext cx="122" cy="195"/>
          </p:xfrm>
          <a:graphic>
            <a:graphicData uri="http://schemas.openxmlformats.org/presentationml/2006/ole">
              <mc:AlternateContent xmlns:mc="http://schemas.openxmlformats.org/markup-compatibility/2006">
                <mc:Choice xmlns:v="urn:schemas-microsoft-com:vml" Requires="v">
                  <p:oleObj spid="_x0000_s65104" name="公式" r:id="rId25" imgW="114320" imgH="198072" progId="Equation.3">
                    <p:embed/>
                  </p:oleObj>
                </mc:Choice>
                <mc:Fallback>
                  <p:oleObj name="公式" r:id="rId25" imgW="114320" imgH="198072" progId="Equation.3">
                    <p:embed/>
                    <p:pic>
                      <p:nvPicPr>
                        <p:cNvPr id="0" name="Object 8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86" y="922"/>
                          <a:ext cx="122"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8561" name="Object 81"/>
          <p:cNvGraphicFramePr>
            <a:graphicFrameLocks noChangeAspect="1"/>
          </p:cNvGraphicFramePr>
          <p:nvPr/>
        </p:nvGraphicFramePr>
        <p:xfrm>
          <a:off x="6311900" y="3367088"/>
          <a:ext cx="381000" cy="457200"/>
        </p:xfrm>
        <a:graphic>
          <a:graphicData uri="http://schemas.openxmlformats.org/presentationml/2006/ole">
            <mc:AlternateContent xmlns:mc="http://schemas.openxmlformats.org/markup-compatibility/2006">
              <mc:Choice xmlns:v="urn:schemas-microsoft-com:vml" Requires="v">
                <p:oleObj spid="_x0000_s65105" name="公式" r:id="rId27" imgW="282019" imgH="343008" progId="Equation.3">
                  <p:embed/>
                </p:oleObj>
              </mc:Choice>
              <mc:Fallback>
                <p:oleObj name="公式" r:id="rId27" imgW="282019" imgH="343008" progId="Equation.3">
                  <p:embed/>
                  <p:pic>
                    <p:nvPicPr>
                      <p:cNvPr id="0" name="Object 8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11900" y="3367088"/>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562" name="Object 82"/>
          <p:cNvGraphicFramePr>
            <a:graphicFrameLocks noChangeAspect="1"/>
          </p:cNvGraphicFramePr>
          <p:nvPr/>
        </p:nvGraphicFramePr>
        <p:xfrm>
          <a:off x="4716463" y="1989138"/>
          <a:ext cx="277812" cy="341312"/>
        </p:xfrm>
        <a:graphic>
          <a:graphicData uri="http://schemas.openxmlformats.org/presentationml/2006/ole">
            <mc:AlternateContent xmlns:mc="http://schemas.openxmlformats.org/markup-compatibility/2006">
              <mc:Choice xmlns:v="urn:schemas-microsoft-com:vml" Requires="v">
                <p:oleObj spid="_x0000_s65106" name="公式" r:id="rId29" imgW="175262" imgH="236304" progId="Equation.3">
                  <p:embed/>
                </p:oleObj>
              </mc:Choice>
              <mc:Fallback>
                <p:oleObj name="公式" r:id="rId29" imgW="175262" imgH="236304" progId="Equation.3">
                  <p:embed/>
                  <p:pic>
                    <p:nvPicPr>
                      <p:cNvPr id="0" name="Object 8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16463" y="1989138"/>
                        <a:ext cx="277812"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63" name="Line 83"/>
          <p:cNvSpPr>
            <a:spLocks noChangeShapeType="1"/>
          </p:cNvSpPr>
          <p:nvPr/>
        </p:nvSpPr>
        <p:spPr bwMode="auto">
          <a:xfrm>
            <a:off x="5180013" y="2070100"/>
            <a:ext cx="0" cy="936625"/>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8564" name="Line 84"/>
          <p:cNvSpPr>
            <a:spLocks noChangeShapeType="1"/>
          </p:cNvSpPr>
          <p:nvPr/>
        </p:nvSpPr>
        <p:spPr bwMode="auto">
          <a:xfrm flipV="1">
            <a:off x="5183188" y="2492375"/>
            <a:ext cx="0" cy="504825"/>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65" name="Object 85"/>
          <p:cNvGraphicFramePr>
            <a:graphicFrameLocks noChangeAspect="1"/>
          </p:cNvGraphicFramePr>
          <p:nvPr/>
        </p:nvGraphicFramePr>
        <p:xfrm>
          <a:off x="4683125" y="2420938"/>
          <a:ext cx="277813" cy="341312"/>
        </p:xfrm>
        <a:graphic>
          <a:graphicData uri="http://schemas.openxmlformats.org/presentationml/2006/ole">
            <mc:AlternateContent xmlns:mc="http://schemas.openxmlformats.org/markup-compatibility/2006">
              <mc:Choice xmlns:v="urn:schemas-microsoft-com:vml" Requires="v">
                <p:oleObj spid="_x0000_s65107" name="公式" r:id="rId31" imgW="175262" imgH="236304" progId="Equation.3">
                  <p:embed/>
                </p:oleObj>
              </mc:Choice>
              <mc:Fallback>
                <p:oleObj name="公式" r:id="rId31" imgW="175262" imgH="236304" progId="Equation.3">
                  <p:embed/>
                  <p:pic>
                    <p:nvPicPr>
                      <p:cNvPr id="0" name="Object 8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683125" y="2420938"/>
                        <a:ext cx="277813"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566" name="Object 86"/>
          <p:cNvGraphicFramePr>
            <a:graphicFrameLocks noChangeAspect="1"/>
          </p:cNvGraphicFramePr>
          <p:nvPr>
            <p:extLst>
              <p:ext uri="{D42A27DB-BD31-4B8C-83A1-F6EECF244321}">
                <p14:modId xmlns:p14="http://schemas.microsoft.com/office/powerpoint/2010/main" val="1744883632"/>
              </p:ext>
            </p:extLst>
          </p:nvPr>
        </p:nvGraphicFramePr>
        <p:xfrm>
          <a:off x="1258888" y="3459361"/>
          <a:ext cx="1117600" cy="457200"/>
        </p:xfrm>
        <a:graphic>
          <a:graphicData uri="http://schemas.openxmlformats.org/presentationml/2006/ole">
            <mc:AlternateContent xmlns:mc="http://schemas.openxmlformats.org/markup-compatibility/2006">
              <mc:Choice xmlns:v="urn:schemas-microsoft-com:vml" Requires="v">
                <p:oleObj spid="_x0000_s65108" name="公式" r:id="rId33" imgW="1013539" imgH="343008" progId="Equation.3">
                  <p:embed/>
                </p:oleObj>
              </mc:Choice>
              <mc:Fallback>
                <p:oleObj name="公式" r:id="rId33" imgW="1013539" imgH="343008" progId="Equation.3">
                  <p:embed/>
                  <p:pic>
                    <p:nvPicPr>
                      <p:cNvPr id="0" name="Object 8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258888" y="3459361"/>
                        <a:ext cx="1117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67" name="Text Box 87"/>
          <p:cNvSpPr txBox="1">
            <a:spLocks noChangeArrowheads="1"/>
          </p:cNvSpPr>
          <p:nvPr/>
        </p:nvSpPr>
        <p:spPr bwMode="auto">
          <a:xfrm>
            <a:off x="975518" y="2251999"/>
            <a:ext cx="137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lang="en-US" altLang="zh-CN" sz="2000" b="1">
                <a:solidFill>
                  <a:schemeClr val="bg1"/>
                </a:solidFill>
                <a:latin typeface="Times New Roman" pitchFamily="18" charset="0"/>
              </a:rPr>
              <a:t>(</a:t>
            </a:r>
            <a:r>
              <a:rPr lang="zh-CN" altLang="en-US" sz="2000" b="1">
                <a:solidFill>
                  <a:schemeClr val="bg1"/>
                </a:solidFill>
                <a:latin typeface="楷体_GB2312" pitchFamily="49" charset="-122"/>
                <a:ea typeface="楷体_GB2312" pitchFamily="49" charset="-122"/>
              </a:rPr>
              <a:t>方向向下</a:t>
            </a:r>
            <a:r>
              <a:rPr lang="en-US" altLang="zh-CN" sz="2000" b="1">
                <a:solidFill>
                  <a:schemeClr val="bg1"/>
                </a:solidFill>
                <a:latin typeface="Times New Roman" pitchFamily="18" charset="0"/>
                <a:ea typeface="楷体_GB2312" pitchFamily="49" charset="-122"/>
              </a:rPr>
              <a:t>)</a:t>
            </a:r>
          </a:p>
        </p:txBody>
      </p:sp>
      <p:sp>
        <p:nvSpPr>
          <p:cNvPr id="148568" name="Text Box 88"/>
          <p:cNvSpPr txBox="1">
            <a:spLocks noChangeArrowheads="1"/>
          </p:cNvSpPr>
          <p:nvPr/>
        </p:nvSpPr>
        <p:spPr bwMode="auto">
          <a:xfrm>
            <a:off x="1154113" y="3964186"/>
            <a:ext cx="13869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lang="en-US" altLang="zh-CN" sz="2000" b="1" dirty="0">
                <a:solidFill>
                  <a:schemeClr val="bg1"/>
                </a:solidFill>
                <a:latin typeface="Times New Roman" pitchFamily="18" charset="0"/>
              </a:rPr>
              <a:t>(</a:t>
            </a:r>
            <a:r>
              <a:rPr lang="zh-CN" altLang="en-US" sz="2000" b="1" dirty="0">
                <a:solidFill>
                  <a:schemeClr val="bg1"/>
                </a:solidFill>
                <a:latin typeface="楷体_GB2312" pitchFamily="49" charset="-122"/>
                <a:ea typeface="楷体_GB2312" pitchFamily="49" charset="-122"/>
              </a:rPr>
              <a:t>方向</a:t>
            </a:r>
            <a:r>
              <a:rPr lang="zh-CN" altLang="en-US" sz="2000" b="1" dirty="0" smtClean="0">
                <a:solidFill>
                  <a:schemeClr val="bg1"/>
                </a:solidFill>
                <a:latin typeface="楷体_GB2312" pitchFamily="49" charset="-122"/>
                <a:ea typeface="楷体_GB2312" pitchFamily="49" charset="-122"/>
              </a:rPr>
              <a:t>向上</a:t>
            </a:r>
            <a:r>
              <a:rPr lang="en-US" altLang="zh-CN" sz="2000" b="1" dirty="0" smtClean="0">
                <a:solidFill>
                  <a:schemeClr val="bg1"/>
                </a:solidFill>
                <a:latin typeface="Times New Roman" pitchFamily="18" charset="0"/>
                <a:ea typeface="楷体_GB2312" pitchFamily="49" charset="-122"/>
              </a:rPr>
              <a:t>)</a:t>
            </a:r>
            <a:endParaRPr lang="en-US" altLang="zh-CN" sz="2000" b="1" dirty="0">
              <a:solidFill>
                <a:schemeClr val="bg1"/>
              </a:solidFill>
              <a:latin typeface="Times New Roman" pitchFamily="18" charset="0"/>
              <a:ea typeface="楷体_GB2312" pitchFamily="49" charset="-122"/>
            </a:endParaRPr>
          </a:p>
        </p:txBody>
      </p:sp>
      <p:grpSp>
        <p:nvGrpSpPr>
          <p:cNvPr id="148569" name="Group 89"/>
          <p:cNvGrpSpPr>
            <a:grpSpLocks/>
          </p:cNvGrpSpPr>
          <p:nvPr/>
        </p:nvGrpSpPr>
        <p:grpSpPr bwMode="auto">
          <a:xfrm>
            <a:off x="4235450" y="3006725"/>
            <a:ext cx="3024188" cy="457200"/>
            <a:chOff x="528" y="1632"/>
            <a:chExt cx="1392" cy="288"/>
          </a:xfrm>
        </p:grpSpPr>
        <p:sp>
          <p:nvSpPr>
            <p:cNvPr id="64602" name="Text Box 90"/>
            <p:cNvSpPr txBox="1">
              <a:spLocks noChangeArrowheads="1"/>
            </p:cNvSpPr>
            <p:nvPr/>
          </p:nvSpPr>
          <p:spPr bwMode="auto">
            <a:xfrm flipH="1" flipV="1">
              <a:off x="52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603" name="Text Box 91"/>
            <p:cNvSpPr txBox="1">
              <a:spLocks noChangeArrowheads="1"/>
            </p:cNvSpPr>
            <p:nvPr/>
          </p:nvSpPr>
          <p:spPr bwMode="auto">
            <a:xfrm flipH="1" flipV="1">
              <a:off x="86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604" name="Text Box 92"/>
            <p:cNvSpPr txBox="1">
              <a:spLocks noChangeArrowheads="1"/>
            </p:cNvSpPr>
            <p:nvPr/>
          </p:nvSpPr>
          <p:spPr bwMode="auto">
            <a:xfrm flipH="1" flipV="1">
              <a:off x="124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605" name="Text Box 93"/>
            <p:cNvSpPr txBox="1">
              <a:spLocks noChangeArrowheads="1"/>
            </p:cNvSpPr>
            <p:nvPr/>
          </p:nvSpPr>
          <p:spPr bwMode="auto">
            <a:xfrm flipH="1" flipV="1">
              <a:off x="1632"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grpSp>
      <p:grpSp>
        <p:nvGrpSpPr>
          <p:cNvPr id="148574" name="Group 94"/>
          <p:cNvGrpSpPr>
            <a:grpSpLocks/>
          </p:cNvGrpSpPr>
          <p:nvPr/>
        </p:nvGrpSpPr>
        <p:grpSpPr bwMode="auto">
          <a:xfrm>
            <a:off x="4554538" y="1658938"/>
            <a:ext cx="2805112" cy="457200"/>
            <a:chOff x="624" y="2640"/>
            <a:chExt cx="1316" cy="288"/>
          </a:xfrm>
        </p:grpSpPr>
        <p:sp>
          <p:nvSpPr>
            <p:cNvPr id="64598" name="Text Box 95"/>
            <p:cNvSpPr txBox="1">
              <a:spLocks noChangeArrowheads="1"/>
            </p:cNvSpPr>
            <p:nvPr/>
          </p:nvSpPr>
          <p:spPr bwMode="auto">
            <a:xfrm>
              <a:off x="624" y="2640"/>
              <a:ext cx="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599" name="Text Box 96"/>
            <p:cNvSpPr txBox="1">
              <a:spLocks noChangeArrowheads="1"/>
            </p:cNvSpPr>
            <p:nvPr/>
          </p:nvSpPr>
          <p:spPr bwMode="auto">
            <a:xfrm>
              <a:off x="960" y="2640"/>
              <a:ext cx="1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600" name="Text Box 97"/>
            <p:cNvSpPr txBox="1">
              <a:spLocks noChangeArrowheads="1"/>
            </p:cNvSpPr>
            <p:nvPr/>
          </p:nvSpPr>
          <p:spPr bwMode="auto">
            <a:xfrm>
              <a:off x="1344" y="2640"/>
              <a:ext cx="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601" name="Text Box 98"/>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8541"/>
                                        </p:tgtEl>
                                        <p:attrNameLst>
                                          <p:attrName>style.visibility</p:attrName>
                                        </p:attrNameLst>
                                      </p:cBhvr>
                                      <p:to>
                                        <p:strVal val="visible"/>
                                      </p:to>
                                    </p:set>
                                    <p:animEffect transition="in" filter="dissolve">
                                      <p:cBhvr>
                                        <p:cTn id="7" dur="500"/>
                                        <p:tgtEl>
                                          <p:spTgt spid="14854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8542"/>
                                        </p:tgtEl>
                                        <p:attrNameLst>
                                          <p:attrName>style.visibility</p:attrName>
                                        </p:attrNameLst>
                                      </p:cBhvr>
                                      <p:to>
                                        <p:strVal val="visible"/>
                                      </p:to>
                                    </p:set>
                                    <p:animEffect transition="in" filter="dissolve">
                                      <p:cBhvr>
                                        <p:cTn id="10" dur="500"/>
                                        <p:tgtEl>
                                          <p:spTgt spid="14854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8543"/>
                                        </p:tgtEl>
                                        <p:attrNameLst>
                                          <p:attrName>style.visibility</p:attrName>
                                        </p:attrNameLst>
                                      </p:cBhvr>
                                      <p:to>
                                        <p:strVal val="visible"/>
                                      </p:to>
                                    </p:set>
                                    <p:animEffect transition="in" filter="dissolve">
                                      <p:cBhvr>
                                        <p:cTn id="13" dur="500"/>
                                        <p:tgtEl>
                                          <p:spTgt spid="14854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8544"/>
                                        </p:tgtEl>
                                        <p:attrNameLst>
                                          <p:attrName>style.visibility</p:attrName>
                                        </p:attrNameLst>
                                      </p:cBhvr>
                                      <p:to>
                                        <p:strVal val="visible"/>
                                      </p:to>
                                    </p:set>
                                    <p:animEffect transition="in" filter="dissolve">
                                      <p:cBhvr>
                                        <p:cTn id="16" dur="500"/>
                                        <p:tgtEl>
                                          <p:spTgt spid="1485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148537"/>
                                        </p:tgtEl>
                                        <p:attrNameLst>
                                          <p:attrName>style.visibility</p:attrName>
                                        </p:attrNameLst>
                                      </p:cBhvr>
                                      <p:to>
                                        <p:strVal val="visible"/>
                                      </p:to>
                                    </p:set>
                                    <p:anim calcmode="lin" valueType="num">
                                      <p:cBhvr>
                                        <p:cTn id="21" dur="1000" fill="hold"/>
                                        <p:tgtEl>
                                          <p:spTgt spid="148537"/>
                                        </p:tgtEl>
                                        <p:attrNameLst>
                                          <p:attrName>ppt_w</p:attrName>
                                        </p:attrNameLst>
                                      </p:cBhvr>
                                      <p:tavLst>
                                        <p:tav tm="0">
                                          <p:val>
                                            <p:fltVal val="0"/>
                                          </p:val>
                                        </p:tav>
                                        <p:tav tm="100000">
                                          <p:val>
                                            <p:strVal val="#ppt_w"/>
                                          </p:val>
                                        </p:tav>
                                      </p:tavLst>
                                    </p:anim>
                                    <p:anim calcmode="lin" valueType="num">
                                      <p:cBhvr>
                                        <p:cTn id="22" dur="1000" fill="hold"/>
                                        <p:tgtEl>
                                          <p:spTgt spid="148537"/>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8550"/>
                                        </p:tgtEl>
                                        <p:attrNameLst>
                                          <p:attrName>style.visibility</p:attrName>
                                        </p:attrNameLst>
                                      </p:cBhvr>
                                      <p:to>
                                        <p:strVal val="visible"/>
                                      </p:to>
                                    </p:set>
                                    <p:animEffect transition="in" filter="wipe(left)">
                                      <p:cBhvr>
                                        <p:cTn id="27" dur="1000"/>
                                        <p:tgtEl>
                                          <p:spTgt spid="14855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8549"/>
                                        </p:tgtEl>
                                        <p:attrNameLst>
                                          <p:attrName>style.visibility</p:attrName>
                                        </p:attrNameLst>
                                      </p:cBhvr>
                                      <p:to>
                                        <p:strVal val="visible"/>
                                      </p:to>
                                    </p:set>
                                    <p:animEffect transition="in" filter="wipe(down)">
                                      <p:cBhvr>
                                        <p:cTn id="30" dur="1000"/>
                                        <p:tgtEl>
                                          <p:spTgt spid="14854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8551"/>
                                        </p:tgtEl>
                                        <p:attrNameLst>
                                          <p:attrName>style.visibility</p:attrName>
                                        </p:attrNameLst>
                                      </p:cBhvr>
                                      <p:to>
                                        <p:strVal val="visible"/>
                                      </p:to>
                                    </p:set>
                                    <p:animEffect transition="in" filter="wipe(down)">
                                      <p:cBhvr>
                                        <p:cTn id="33" dur="1000"/>
                                        <p:tgtEl>
                                          <p:spTgt spid="14855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148545"/>
                                        </p:tgtEl>
                                        <p:attrNameLst>
                                          <p:attrName>style.visibility</p:attrName>
                                        </p:attrNameLst>
                                      </p:cBhvr>
                                      <p:to>
                                        <p:strVal val="visible"/>
                                      </p:to>
                                    </p:set>
                                    <p:animEffect transition="in" filter="wipe(right)">
                                      <p:cBhvr>
                                        <p:cTn id="38" dur="1000"/>
                                        <p:tgtEl>
                                          <p:spTgt spid="14854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48547"/>
                                        </p:tgtEl>
                                        <p:attrNameLst>
                                          <p:attrName>style.visibility</p:attrName>
                                        </p:attrNameLst>
                                      </p:cBhvr>
                                      <p:to>
                                        <p:strVal val="visible"/>
                                      </p:to>
                                    </p:set>
                                    <p:animEffect transition="in" filter="wipe(down)">
                                      <p:cBhvr>
                                        <p:cTn id="41" dur="1000"/>
                                        <p:tgtEl>
                                          <p:spTgt spid="148547"/>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148546"/>
                                        </p:tgtEl>
                                        <p:attrNameLst>
                                          <p:attrName>style.visibility</p:attrName>
                                        </p:attrNameLst>
                                      </p:cBhvr>
                                      <p:to>
                                        <p:strVal val="visible"/>
                                      </p:to>
                                    </p:set>
                                    <p:animEffect transition="in" filter="wipe(right)">
                                      <p:cBhvr>
                                        <p:cTn id="44" dur="1000"/>
                                        <p:tgtEl>
                                          <p:spTgt spid="14854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48548"/>
                                        </p:tgtEl>
                                        <p:attrNameLst>
                                          <p:attrName>style.visibility</p:attrName>
                                        </p:attrNameLst>
                                      </p:cBhvr>
                                      <p:to>
                                        <p:strVal val="visible"/>
                                      </p:to>
                                    </p:set>
                                    <p:animEffect transition="in" filter="wipe(down)">
                                      <p:cBhvr>
                                        <p:cTn id="47" dur="1000"/>
                                        <p:tgtEl>
                                          <p:spTgt spid="1485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8536"/>
                                        </p:tgtEl>
                                        <p:attrNameLst>
                                          <p:attrName>style.visibility</p:attrName>
                                        </p:attrNameLst>
                                      </p:cBhvr>
                                      <p:to>
                                        <p:strVal val="visible"/>
                                      </p:to>
                                    </p:set>
                                    <p:animEffect transition="in" filter="wipe(left)">
                                      <p:cBhvr>
                                        <p:cTn id="52" dur="1000"/>
                                        <p:tgtEl>
                                          <p:spTgt spid="148536"/>
                                        </p:tgtEl>
                                      </p:cBhvr>
                                    </p:animEffect>
                                  </p:childTnLst>
                                </p:cTn>
                              </p:par>
                            </p:childTnLst>
                          </p:cTn>
                        </p:par>
                        <p:par>
                          <p:cTn id="53" fill="hold" nodeType="afterGroup">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48552"/>
                                        </p:tgtEl>
                                        <p:attrNameLst>
                                          <p:attrName>style.visibility</p:attrName>
                                        </p:attrNameLst>
                                      </p:cBhvr>
                                      <p:to>
                                        <p:strVal val="visible"/>
                                      </p:to>
                                    </p:set>
                                    <p:animEffect transition="in" filter="wipe(left)">
                                      <p:cBhvr>
                                        <p:cTn id="56" dur="1000"/>
                                        <p:tgtEl>
                                          <p:spTgt spid="148552"/>
                                        </p:tgtEl>
                                      </p:cBhvr>
                                    </p:animEffect>
                                  </p:childTnLst>
                                </p:cTn>
                              </p:par>
                            </p:childTnLst>
                          </p:cTn>
                        </p:par>
                        <p:par>
                          <p:cTn id="57" fill="hold" nodeType="afterGroup">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148553"/>
                                        </p:tgtEl>
                                        <p:attrNameLst>
                                          <p:attrName>style.visibility</p:attrName>
                                        </p:attrNameLst>
                                      </p:cBhvr>
                                      <p:to>
                                        <p:strVal val="visible"/>
                                      </p:to>
                                    </p:set>
                                    <p:animEffect transition="in" filter="wipe(left)">
                                      <p:cBhvr>
                                        <p:cTn id="60" dur="1000"/>
                                        <p:tgtEl>
                                          <p:spTgt spid="14855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148535"/>
                                        </p:tgtEl>
                                        <p:attrNameLst>
                                          <p:attrName>style.visibility</p:attrName>
                                        </p:attrNameLst>
                                      </p:cBhvr>
                                      <p:to>
                                        <p:strVal val="visible"/>
                                      </p:to>
                                    </p:set>
                                    <p:animEffect transition="in" filter="wipe(up)">
                                      <p:cBhvr>
                                        <p:cTn id="65" dur="500"/>
                                        <p:tgtEl>
                                          <p:spTgt spid="148535"/>
                                        </p:tgtEl>
                                      </p:cBhvr>
                                    </p:animEffect>
                                  </p:childTnLst>
                                </p:cTn>
                              </p:par>
                            </p:childTnLst>
                          </p:cTn>
                        </p:par>
                        <p:par>
                          <p:cTn id="66" fill="hold" nodeType="afterGroup">
                            <p:stCondLst>
                              <p:cond delay="500"/>
                            </p:stCondLst>
                            <p:childTnLst>
                              <p:par>
                                <p:cTn id="67" presetID="22" presetClass="entr" presetSubtype="1" fill="hold" grpId="0" nodeType="afterEffect">
                                  <p:stCondLst>
                                    <p:cond delay="0"/>
                                  </p:stCondLst>
                                  <p:childTnLst>
                                    <p:set>
                                      <p:cBhvr>
                                        <p:cTn id="68" dur="1" fill="hold">
                                          <p:stCondLst>
                                            <p:cond delay="0"/>
                                          </p:stCondLst>
                                        </p:cTn>
                                        <p:tgtEl>
                                          <p:spTgt spid="148534"/>
                                        </p:tgtEl>
                                        <p:attrNameLst>
                                          <p:attrName>style.visibility</p:attrName>
                                        </p:attrNameLst>
                                      </p:cBhvr>
                                      <p:to>
                                        <p:strVal val="visible"/>
                                      </p:to>
                                    </p:set>
                                    <p:animEffect transition="in" filter="wipe(up)">
                                      <p:cBhvr>
                                        <p:cTn id="69" dur="500"/>
                                        <p:tgtEl>
                                          <p:spTgt spid="148534"/>
                                        </p:tgtEl>
                                      </p:cBhvr>
                                    </p:animEffect>
                                  </p:childTnLst>
                                </p:cTn>
                              </p:par>
                            </p:childTnLst>
                          </p:cTn>
                        </p:par>
                        <p:par>
                          <p:cTn id="70" fill="hold" nodeType="afterGroup">
                            <p:stCondLst>
                              <p:cond delay="1000"/>
                            </p:stCondLst>
                            <p:childTnLst>
                              <p:par>
                                <p:cTn id="71" presetID="22" presetClass="entr" presetSubtype="1" fill="hold" grpId="0" nodeType="afterEffect">
                                  <p:stCondLst>
                                    <p:cond delay="0"/>
                                  </p:stCondLst>
                                  <p:childTnLst>
                                    <p:set>
                                      <p:cBhvr>
                                        <p:cTn id="72" dur="1" fill="hold">
                                          <p:stCondLst>
                                            <p:cond delay="0"/>
                                          </p:stCondLst>
                                        </p:cTn>
                                        <p:tgtEl>
                                          <p:spTgt spid="148554"/>
                                        </p:tgtEl>
                                        <p:attrNameLst>
                                          <p:attrName>style.visibility</p:attrName>
                                        </p:attrNameLst>
                                      </p:cBhvr>
                                      <p:to>
                                        <p:strVal val="visible"/>
                                      </p:to>
                                    </p:set>
                                    <p:animEffect transition="in" filter="wipe(up)">
                                      <p:cBhvr>
                                        <p:cTn id="73" dur="500"/>
                                        <p:tgtEl>
                                          <p:spTgt spid="148554"/>
                                        </p:tgtEl>
                                      </p:cBhvr>
                                    </p:animEffect>
                                  </p:childTnLst>
                                </p:cTn>
                              </p:par>
                            </p:childTnLst>
                          </p:cTn>
                        </p:par>
                        <p:par>
                          <p:cTn id="74" fill="hold" nodeType="afterGroup">
                            <p:stCondLst>
                              <p:cond delay="1500"/>
                            </p:stCondLst>
                            <p:childTnLst>
                              <p:par>
                                <p:cTn id="75" presetID="22" presetClass="entr" presetSubtype="4" fill="hold" nodeType="afterEffect">
                                  <p:stCondLst>
                                    <p:cond delay="0"/>
                                  </p:stCondLst>
                                  <p:childTnLst>
                                    <p:set>
                                      <p:cBhvr>
                                        <p:cTn id="76" dur="1" fill="hold">
                                          <p:stCondLst>
                                            <p:cond delay="0"/>
                                          </p:stCondLst>
                                        </p:cTn>
                                        <p:tgtEl>
                                          <p:spTgt spid="148555"/>
                                        </p:tgtEl>
                                        <p:attrNameLst>
                                          <p:attrName>style.visibility</p:attrName>
                                        </p:attrNameLst>
                                      </p:cBhvr>
                                      <p:to>
                                        <p:strVal val="visible"/>
                                      </p:to>
                                    </p:set>
                                    <p:animEffect transition="in" filter="wipe(down)">
                                      <p:cBhvr>
                                        <p:cTn id="77" dur="500"/>
                                        <p:tgtEl>
                                          <p:spTgt spid="14855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2" fill="hold" grpId="0" nodeType="clickEffect">
                                  <p:stCondLst>
                                    <p:cond delay="0"/>
                                  </p:stCondLst>
                                  <p:childTnLst>
                                    <p:set>
                                      <p:cBhvr>
                                        <p:cTn id="81" dur="1" fill="hold">
                                          <p:stCondLst>
                                            <p:cond delay="0"/>
                                          </p:stCondLst>
                                        </p:cTn>
                                        <p:tgtEl>
                                          <p:spTgt spid="148556"/>
                                        </p:tgtEl>
                                        <p:attrNameLst>
                                          <p:attrName>style.visibility</p:attrName>
                                        </p:attrNameLst>
                                      </p:cBhvr>
                                      <p:to>
                                        <p:strVal val="visible"/>
                                      </p:to>
                                    </p:set>
                                    <p:animEffect transition="in" filter="slide(fromRight)">
                                      <p:cBhvr>
                                        <p:cTn id="82" dur="1000"/>
                                        <p:tgtEl>
                                          <p:spTgt spid="148556"/>
                                        </p:tgtEl>
                                      </p:cBhvr>
                                    </p:animEffect>
                                  </p:childTnLst>
                                </p:cTn>
                              </p:par>
                              <p:par>
                                <p:cTn id="83" presetID="12" presetClass="entr" presetSubtype="2" fill="hold" grpId="0" nodeType="withEffect">
                                  <p:stCondLst>
                                    <p:cond delay="0"/>
                                  </p:stCondLst>
                                  <p:childTnLst>
                                    <p:set>
                                      <p:cBhvr>
                                        <p:cTn id="84" dur="1" fill="hold">
                                          <p:stCondLst>
                                            <p:cond delay="0"/>
                                          </p:stCondLst>
                                        </p:cTn>
                                        <p:tgtEl>
                                          <p:spTgt spid="148557"/>
                                        </p:tgtEl>
                                        <p:attrNameLst>
                                          <p:attrName>style.visibility</p:attrName>
                                        </p:attrNameLst>
                                      </p:cBhvr>
                                      <p:to>
                                        <p:strVal val="visible"/>
                                      </p:to>
                                    </p:set>
                                    <p:animEffect transition="in" filter="slide(fromRight)">
                                      <p:cBhvr>
                                        <p:cTn id="85" dur="1000"/>
                                        <p:tgtEl>
                                          <p:spTgt spid="14855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48489"/>
                                        </p:tgtEl>
                                        <p:attrNameLst>
                                          <p:attrName>style.visibility</p:attrName>
                                        </p:attrNameLst>
                                      </p:cBhvr>
                                      <p:to>
                                        <p:strVal val="visible"/>
                                      </p:to>
                                    </p:set>
                                    <p:animEffect transition="in" filter="wipe(left)">
                                      <p:cBhvr>
                                        <p:cTn id="90" dur="500"/>
                                        <p:tgtEl>
                                          <p:spTgt spid="148489"/>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148533"/>
                                        </p:tgtEl>
                                        <p:attrNameLst>
                                          <p:attrName>style.visibility</p:attrName>
                                        </p:attrNameLst>
                                      </p:cBhvr>
                                      <p:to>
                                        <p:strVal val="visible"/>
                                      </p:to>
                                    </p:set>
                                    <p:animEffect transition="in" filter="dissolve">
                                      <p:cBhvr>
                                        <p:cTn id="95" dur="500"/>
                                        <p:tgtEl>
                                          <p:spTgt spid="14853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148558"/>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48531"/>
                                        </p:tgtEl>
                                        <p:attrNameLst>
                                          <p:attrName>style.visibility</p:attrName>
                                        </p:attrNameLst>
                                      </p:cBhvr>
                                      <p:to>
                                        <p:strVal val="visible"/>
                                      </p:to>
                                    </p:set>
                                    <p:animEffect transition="in" filter="wipe(left)">
                                      <p:cBhvr>
                                        <p:cTn id="104" dur="500"/>
                                        <p:tgtEl>
                                          <p:spTgt spid="148531"/>
                                        </p:tgtEl>
                                      </p:cBhvr>
                                    </p:animEffect>
                                  </p:childTnLst>
                                </p:cTn>
                              </p:par>
                            </p:childTnLst>
                          </p:cTn>
                        </p:par>
                        <p:par>
                          <p:cTn id="105" fill="hold" nodeType="afterGroup">
                            <p:stCondLst>
                              <p:cond delay="500"/>
                            </p:stCondLst>
                            <p:childTnLst>
                              <p:par>
                                <p:cTn id="106" presetID="1" presetClass="entr" presetSubtype="0" fill="hold" nodeType="afterEffect">
                                  <p:stCondLst>
                                    <p:cond delay="0"/>
                                  </p:stCondLst>
                                  <p:childTnLst>
                                    <p:set>
                                      <p:cBhvr>
                                        <p:cTn id="107" dur="1" fill="hold">
                                          <p:stCondLst>
                                            <p:cond delay="499"/>
                                          </p:stCondLst>
                                        </p:cTn>
                                        <p:tgtEl>
                                          <p:spTgt spid="148532"/>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48530"/>
                                        </p:tgtEl>
                                        <p:attrNameLst>
                                          <p:attrName>style.visibility</p:attrName>
                                        </p:attrNameLst>
                                      </p:cBhvr>
                                      <p:to>
                                        <p:strVal val="visible"/>
                                      </p:to>
                                    </p:set>
                                    <p:animEffect transition="in" filter="wipe(up)">
                                      <p:cBhvr>
                                        <p:cTn id="112" dur="500"/>
                                        <p:tgtEl>
                                          <p:spTgt spid="148530"/>
                                        </p:tgtEl>
                                      </p:cBhvr>
                                    </p:animEffect>
                                  </p:childTnLst>
                                </p:cTn>
                              </p:par>
                            </p:childTnLst>
                          </p:cTn>
                        </p:par>
                        <p:par>
                          <p:cTn id="113" fill="hold" nodeType="afterGroup">
                            <p:stCondLst>
                              <p:cond delay="500"/>
                            </p:stCondLst>
                            <p:childTnLst>
                              <p:par>
                                <p:cTn id="114" presetID="22" presetClass="entr" presetSubtype="1" fill="hold" nodeType="afterEffect">
                                  <p:stCondLst>
                                    <p:cond delay="0"/>
                                  </p:stCondLst>
                                  <p:childTnLst>
                                    <p:set>
                                      <p:cBhvr>
                                        <p:cTn id="115" dur="1" fill="hold">
                                          <p:stCondLst>
                                            <p:cond delay="0"/>
                                          </p:stCondLst>
                                        </p:cTn>
                                        <p:tgtEl>
                                          <p:spTgt spid="148561"/>
                                        </p:tgtEl>
                                        <p:attrNameLst>
                                          <p:attrName>style.visibility</p:attrName>
                                        </p:attrNameLst>
                                      </p:cBhvr>
                                      <p:to>
                                        <p:strVal val="visible"/>
                                      </p:to>
                                    </p:set>
                                    <p:animEffect transition="in" filter="wipe(up)">
                                      <p:cBhvr>
                                        <p:cTn id="116" dur="500"/>
                                        <p:tgtEl>
                                          <p:spTgt spid="148561"/>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48484"/>
                                        </p:tgtEl>
                                        <p:attrNameLst>
                                          <p:attrName>style.visibility</p:attrName>
                                        </p:attrNameLst>
                                      </p:cBhvr>
                                      <p:to>
                                        <p:strVal val="visible"/>
                                      </p:to>
                                    </p:set>
                                    <p:animEffect transition="in" filter="wipe(left)">
                                      <p:cBhvr>
                                        <p:cTn id="121" dur="500"/>
                                        <p:tgtEl>
                                          <p:spTgt spid="148484"/>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nodeType="clickEffect">
                                  <p:stCondLst>
                                    <p:cond delay="0"/>
                                  </p:stCondLst>
                                  <p:childTnLst>
                                    <p:set>
                                      <p:cBhvr>
                                        <p:cTn id="125" dur="1" fill="hold">
                                          <p:stCondLst>
                                            <p:cond delay="0"/>
                                          </p:stCondLst>
                                        </p:cTn>
                                        <p:tgtEl>
                                          <p:spTgt spid="148482"/>
                                        </p:tgtEl>
                                        <p:attrNameLst>
                                          <p:attrName>style.visibility</p:attrName>
                                        </p:attrNameLst>
                                      </p:cBhvr>
                                      <p:to>
                                        <p:strVal val="visible"/>
                                      </p:to>
                                    </p:set>
                                    <p:animEffect transition="in" filter="wipe(left)">
                                      <p:cBhvr>
                                        <p:cTn id="126" dur="500"/>
                                        <p:tgtEl>
                                          <p:spTgt spid="148482"/>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48567"/>
                                        </p:tgtEl>
                                        <p:attrNameLst>
                                          <p:attrName>style.visibility</p:attrName>
                                        </p:attrNameLst>
                                      </p:cBhvr>
                                      <p:to>
                                        <p:strVal val="visible"/>
                                      </p:to>
                                    </p:set>
                                    <p:animEffect transition="in" filter="wipe(left)">
                                      <p:cBhvr>
                                        <p:cTn id="131" dur="500"/>
                                        <p:tgtEl>
                                          <p:spTgt spid="148567"/>
                                        </p:tgtEl>
                                      </p:cBhvr>
                                    </p:animEffect>
                                  </p:childTnLst>
                                </p:cTn>
                              </p:par>
                              <p:par>
                                <p:cTn id="132" presetID="1" presetClass="exit" presetSubtype="0" fill="hold" grpId="1" nodeType="withEffect">
                                  <p:stCondLst>
                                    <p:cond delay="0"/>
                                  </p:stCondLst>
                                  <p:childTnLst>
                                    <p:set>
                                      <p:cBhvr>
                                        <p:cTn id="133" dur="1" fill="hold">
                                          <p:stCondLst>
                                            <p:cond delay="0"/>
                                          </p:stCondLst>
                                        </p:cTn>
                                        <p:tgtEl>
                                          <p:spTgt spid="148533"/>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148531"/>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148532"/>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148530"/>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148561"/>
                                        </p:tgtEl>
                                        <p:attrNameLst>
                                          <p:attrName>style.visibility</p:attrName>
                                        </p:attrNameLst>
                                      </p:cBhvr>
                                      <p:to>
                                        <p:strVal val="hidden"/>
                                      </p:to>
                                    </p:set>
                                  </p:childTnLst>
                                </p:cTn>
                              </p:par>
                              <p:par>
                                <p:cTn id="142" presetID="22" presetClass="exit" presetSubtype="4" fill="hold" nodeType="withEffect">
                                  <p:stCondLst>
                                    <p:cond delay="0"/>
                                  </p:stCondLst>
                                  <p:childTnLst>
                                    <p:animEffect transition="out" filter="wipe(down)">
                                      <p:cBhvr>
                                        <p:cTn id="143" dur="500"/>
                                        <p:tgtEl>
                                          <p:spTgt spid="148558"/>
                                        </p:tgtEl>
                                      </p:cBhvr>
                                    </p:animEffect>
                                    <p:set>
                                      <p:cBhvr>
                                        <p:cTn id="144" dur="1" fill="hold">
                                          <p:stCondLst>
                                            <p:cond delay="499"/>
                                          </p:stCondLst>
                                        </p:cTn>
                                        <p:tgtEl>
                                          <p:spTgt spid="148558"/>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9" presetClass="entr" presetSubtype="0" fill="hold" grpId="0" nodeType="clickEffect">
                                  <p:stCondLst>
                                    <p:cond delay="0"/>
                                  </p:stCondLst>
                                  <p:childTnLst>
                                    <p:set>
                                      <p:cBhvr>
                                        <p:cTn id="148" dur="1" fill="hold">
                                          <p:stCondLst>
                                            <p:cond delay="0"/>
                                          </p:stCondLst>
                                        </p:cTn>
                                        <p:tgtEl>
                                          <p:spTgt spid="148515"/>
                                        </p:tgtEl>
                                        <p:attrNameLst>
                                          <p:attrName>style.visibility</p:attrName>
                                        </p:attrNameLst>
                                      </p:cBhvr>
                                      <p:to>
                                        <p:strVal val="visible"/>
                                      </p:to>
                                    </p:set>
                                    <p:animEffect transition="in" filter="dissolve">
                                      <p:cBhvr>
                                        <p:cTn id="149" dur="500"/>
                                        <p:tgtEl>
                                          <p:spTgt spid="148515"/>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148516"/>
                                        </p:tgtEl>
                                        <p:attrNameLst>
                                          <p:attrName>style.visibility</p:attrName>
                                        </p:attrNameLst>
                                      </p:cBhvr>
                                      <p:to>
                                        <p:strVal val="visible"/>
                                      </p:to>
                                    </p:set>
                                    <p:animEffect transition="in" filter="dissolve">
                                      <p:cBhvr>
                                        <p:cTn id="152" dur="500"/>
                                        <p:tgtEl>
                                          <p:spTgt spid="148516"/>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148517"/>
                                        </p:tgtEl>
                                        <p:attrNameLst>
                                          <p:attrName>style.visibility</p:attrName>
                                        </p:attrNameLst>
                                      </p:cBhvr>
                                      <p:to>
                                        <p:strVal val="visible"/>
                                      </p:to>
                                    </p:set>
                                    <p:animEffect transition="in" filter="dissolve">
                                      <p:cBhvr>
                                        <p:cTn id="155" dur="500"/>
                                        <p:tgtEl>
                                          <p:spTgt spid="148517"/>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148518"/>
                                        </p:tgtEl>
                                        <p:attrNameLst>
                                          <p:attrName>style.visibility</p:attrName>
                                        </p:attrNameLst>
                                      </p:cBhvr>
                                      <p:to>
                                        <p:strVal val="visible"/>
                                      </p:to>
                                    </p:set>
                                    <p:animEffect transition="in" filter="dissolve">
                                      <p:cBhvr>
                                        <p:cTn id="158" dur="500"/>
                                        <p:tgtEl>
                                          <p:spTgt spid="148518"/>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148519"/>
                                        </p:tgtEl>
                                        <p:attrNameLst>
                                          <p:attrName>style.visibility</p:attrName>
                                        </p:attrNameLst>
                                      </p:cBhvr>
                                      <p:to>
                                        <p:strVal val="visible"/>
                                      </p:to>
                                    </p:set>
                                    <p:animEffect transition="in" filter="dissolve">
                                      <p:cBhvr>
                                        <p:cTn id="161" dur="500"/>
                                        <p:tgtEl>
                                          <p:spTgt spid="148519"/>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148514"/>
                                        </p:tgtEl>
                                        <p:attrNameLst>
                                          <p:attrName>style.visibility</p:attrName>
                                        </p:attrNameLst>
                                      </p:cBhvr>
                                      <p:to>
                                        <p:strVal val="visible"/>
                                      </p:to>
                                    </p:set>
                                    <p:animEffect transition="in" filter="dissolve">
                                      <p:cBhvr>
                                        <p:cTn id="164" dur="500"/>
                                        <p:tgtEl>
                                          <p:spTgt spid="14851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148520"/>
                                        </p:tgtEl>
                                        <p:attrNameLst>
                                          <p:attrName>style.visibility</p:attrName>
                                        </p:attrNameLst>
                                      </p:cBhvr>
                                      <p:to>
                                        <p:strVal val="visible"/>
                                      </p:to>
                                    </p:set>
                                    <p:animEffect transition="in" filter="dissolve">
                                      <p:cBhvr>
                                        <p:cTn id="167" dur="500"/>
                                        <p:tgtEl>
                                          <p:spTgt spid="148520"/>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148521"/>
                                        </p:tgtEl>
                                        <p:attrNameLst>
                                          <p:attrName>style.visibility</p:attrName>
                                        </p:attrNameLst>
                                      </p:cBhvr>
                                      <p:to>
                                        <p:strVal val="visible"/>
                                      </p:to>
                                    </p:set>
                                    <p:animEffect transition="in" filter="dissolve">
                                      <p:cBhvr>
                                        <p:cTn id="170" dur="500"/>
                                        <p:tgtEl>
                                          <p:spTgt spid="148521"/>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42" presetClass="path" presetSubtype="0" accel="50000" decel="50000" fill="hold" grpId="1" nodeType="clickEffect">
                                  <p:stCondLst>
                                    <p:cond delay="0"/>
                                  </p:stCondLst>
                                  <p:childTnLst>
                                    <p:animMotion origin="layout" path="M -1.38889E-6 -4.81481E-6 L 0.00417 0.08936 " pathEditMode="relative" rAng="0" ptsTypes="AA">
                                      <p:cBhvr>
                                        <p:cTn id="174" dur="2000" fill="hold"/>
                                        <p:tgtEl>
                                          <p:spTgt spid="148520"/>
                                        </p:tgtEl>
                                        <p:attrNameLst>
                                          <p:attrName>ppt_x</p:attrName>
                                          <p:attrName>ppt_y</p:attrName>
                                        </p:attrNameLst>
                                      </p:cBhvr>
                                      <p:rCtr x="208" y="4468"/>
                                    </p:animMotion>
                                  </p:childTnLst>
                                </p:cTn>
                              </p:par>
                              <p:par>
                                <p:cTn id="175" presetID="42" presetClass="path" presetSubtype="0" accel="50000" decel="50000" fill="hold" grpId="1" nodeType="withEffect">
                                  <p:stCondLst>
                                    <p:cond delay="0"/>
                                  </p:stCondLst>
                                  <p:childTnLst>
                                    <p:animMotion origin="layout" path="M 8.33333E-7 -1.48148E-6 L -0.01163 0.07894 " pathEditMode="relative" rAng="0" ptsTypes="AA">
                                      <p:cBhvr>
                                        <p:cTn id="176" dur="2000" fill="hold"/>
                                        <p:tgtEl>
                                          <p:spTgt spid="148521"/>
                                        </p:tgtEl>
                                        <p:attrNameLst>
                                          <p:attrName>ppt_x</p:attrName>
                                          <p:attrName>ppt_y</p:attrName>
                                        </p:attrNameLst>
                                      </p:cBhvr>
                                      <p:rCtr x="-590" y="3935"/>
                                    </p:animMotion>
                                  </p:childTnLst>
                                </p:cTn>
                              </p:par>
                              <p:par>
                                <p:cTn id="177" presetID="42" presetClass="path" presetSubtype="0" accel="50000" decel="50000" fill="hold" grpId="1" nodeType="withEffect">
                                  <p:stCondLst>
                                    <p:cond delay="0"/>
                                  </p:stCondLst>
                                  <p:childTnLst>
                                    <p:animMotion origin="layout" path="M 4.72222E-6 1.48148E-6 L -0.00382 0.1419 " pathEditMode="relative" rAng="0" ptsTypes="AA">
                                      <p:cBhvr>
                                        <p:cTn id="178" dur="2000" fill="hold"/>
                                        <p:tgtEl>
                                          <p:spTgt spid="148517"/>
                                        </p:tgtEl>
                                        <p:attrNameLst>
                                          <p:attrName>ppt_x</p:attrName>
                                          <p:attrName>ppt_y</p:attrName>
                                        </p:attrNameLst>
                                      </p:cBhvr>
                                      <p:rCtr x="-191" y="7083"/>
                                    </p:animMotion>
                                  </p:childTnLst>
                                </p:cTn>
                              </p:par>
                              <p:par>
                                <p:cTn id="179" presetID="42" presetClass="path" presetSubtype="0" accel="50000" decel="50000" fill="hold" grpId="1" nodeType="withEffect">
                                  <p:stCondLst>
                                    <p:cond delay="0"/>
                                  </p:stCondLst>
                                  <p:childTnLst>
                                    <p:animMotion origin="layout" path="M 1.38889E-6 -2.59259E-6 L -0.00365 0.22593 " pathEditMode="relative" rAng="0" ptsTypes="AA">
                                      <p:cBhvr>
                                        <p:cTn id="180" dur="2000" fill="hold"/>
                                        <p:tgtEl>
                                          <p:spTgt spid="148514"/>
                                        </p:tgtEl>
                                        <p:attrNameLst>
                                          <p:attrName>ppt_x</p:attrName>
                                          <p:attrName>ppt_y</p:attrName>
                                        </p:attrNameLst>
                                      </p:cBhvr>
                                      <p:rCtr x="-191" y="11296"/>
                                    </p:animMotion>
                                  </p:childTnLst>
                                </p:cTn>
                              </p:par>
                              <p:par>
                                <p:cTn id="181" presetID="42" presetClass="path" presetSubtype="0" accel="50000" decel="50000" fill="hold" grpId="1" nodeType="withEffect">
                                  <p:stCondLst>
                                    <p:cond delay="0"/>
                                  </p:stCondLst>
                                  <p:childTnLst>
                                    <p:animMotion origin="layout" path="M 2.77778E-6 -1.85185E-6 L 0.00416 0.15232 " pathEditMode="relative" rAng="0" ptsTypes="AA">
                                      <p:cBhvr>
                                        <p:cTn id="182" dur="2000" fill="hold"/>
                                        <p:tgtEl>
                                          <p:spTgt spid="148518"/>
                                        </p:tgtEl>
                                        <p:attrNameLst>
                                          <p:attrName>ppt_x</p:attrName>
                                          <p:attrName>ppt_y</p:attrName>
                                        </p:attrNameLst>
                                      </p:cBhvr>
                                      <p:rCtr x="208" y="7616"/>
                                    </p:animMotion>
                                  </p:childTnLst>
                                </p:cTn>
                              </p:par>
                              <p:par>
                                <p:cTn id="183" presetID="42" presetClass="path" presetSubtype="0" accel="50000" decel="50000" fill="hold" grpId="1" nodeType="withEffect">
                                  <p:stCondLst>
                                    <p:cond delay="0"/>
                                  </p:stCondLst>
                                  <p:childTnLst>
                                    <p:animMotion origin="layout" path="M 3.61111E-6 -1.85185E-6 L -0.00365 0.15232 " pathEditMode="relative" rAng="0" ptsTypes="AA">
                                      <p:cBhvr>
                                        <p:cTn id="184" dur="2000" fill="hold"/>
                                        <p:tgtEl>
                                          <p:spTgt spid="148516"/>
                                        </p:tgtEl>
                                        <p:attrNameLst>
                                          <p:attrName>ppt_x</p:attrName>
                                          <p:attrName>ppt_y</p:attrName>
                                        </p:attrNameLst>
                                      </p:cBhvr>
                                      <p:rCtr x="-191" y="7616"/>
                                    </p:animMotion>
                                  </p:childTnLst>
                                </p:cTn>
                              </p:par>
                              <p:par>
                                <p:cTn id="185" presetID="42" presetClass="path" presetSubtype="0" accel="50000" decel="50000" fill="hold" grpId="1" nodeType="withEffect">
                                  <p:stCondLst>
                                    <p:cond delay="0"/>
                                  </p:stCondLst>
                                  <p:childTnLst>
                                    <p:animMotion origin="layout" path="M -3.05556E-6 2.96296E-6 L -0.00382 0.17338 " pathEditMode="relative" rAng="0" ptsTypes="AA">
                                      <p:cBhvr>
                                        <p:cTn id="186" dur="2000" fill="hold"/>
                                        <p:tgtEl>
                                          <p:spTgt spid="148515"/>
                                        </p:tgtEl>
                                        <p:attrNameLst>
                                          <p:attrName>ppt_x</p:attrName>
                                          <p:attrName>ppt_y</p:attrName>
                                        </p:attrNameLst>
                                      </p:cBhvr>
                                      <p:rCtr x="-191" y="8657"/>
                                    </p:animMotion>
                                  </p:childTnLst>
                                </p:cTn>
                              </p:par>
                              <p:par>
                                <p:cTn id="187" presetID="42" presetClass="path" presetSubtype="0" accel="50000" decel="50000" fill="hold" grpId="1" nodeType="withEffect">
                                  <p:stCondLst>
                                    <p:cond delay="0"/>
                                  </p:stCondLst>
                                  <p:childTnLst>
                                    <p:animMotion origin="layout" path="M -5.55556E-7 -4.81481E-6 L 0.00399 0.08936 " pathEditMode="relative" rAng="0" ptsTypes="AA">
                                      <p:cBhvr>
                                        <p:cTn id="188" dur="2000" fill="hold"/>
                                        <p:tgtEl>
                                          <p:spTgt spid="148519"/>
                                        </p:tgtEl>
                                        <p:attrNameLst>
                                          <p:attrName>ppt_x</p:attrName>
                                          <p:attrName>ppt_y</p:attrName>
                                        </p:attrNameLst>
                                      </p:cBhvr>
                                      <p:rCtr x="191" y="4468"/>
                                    </p:animMotion>
                                  </p:childTnLst>
                                </p:cTn>
                              </p:par>
                            </p:childTnLst>
                          </p:cTn>
                        </p:par>
                      </p:childTnLst>
                    </p:cTn>
                  </p:par>
                  <p:par>
                    <p:cTn id="189" fill="hold" nodeType="clickPar">
                      <p:stCondLst>
                        <p:cond delay="indefinite"/>
                      </p:stCondLst>
                      <p:childTnLst>
                        <p:par>
                          <p:cTn id="190" fill="hold" nodeType="withGroup">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148501"/>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4850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48503"/>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48500"/>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48505"/>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48502"/>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48506"/>
                                        </p:tgtEl>
                                        <p:attrNameLst>
                                          <p:attrName>style.visibility</p:attrName>
                                        </p:attrNameLst>
                                      </p:cBhvr>
                                      <p:to>
                                        <p:strVal val="visible"/>
                                      </p:to>
                                    </p:se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22" presetClass="entr" presetSubtype="8" fill="hold" nodeType="clickEffect">
                                  <p:stCondLst>
                                    <p:cond delay="0"/>
                                  </p:stCondLst>
                                  <p:childTnLst>
                                    <p:set>
                                      <p:cBhvr>
                                        <p:cTn id="208" dur="1" fill="hold">
                                          <p:stCondLst>
                                            <p:cond delay="0"/>
                                          </p:stCondLst>
                                        </p:cTn>
                                        <p:tgtEl>
                                          <p:spTgt spid="148569"/>
                                        </p:tgtEl>
                                        <p:attrNameLst>
                                          <p:attrName>style.visibility</p:attrName>
                                        </p:attrNameLst>
                                      </p:cBhvr>
                                      <p:to>
                                        <p:strVal val="visible"/>
                                      </p:to>
                                    </p:set>
                                    <p:animEffect transition="in" filter="wipe(left)">
                                      <p:cBhvr>
                                        <p:cTn id="209" dur="500"/>
                                        <p:tgtEl>
                                          <p:spTgt spid="148569"/>
                                        </p:tgtEl>
                                      </p:cBhvr>
                                    </p:animEffect>
                                  </p:childTnLst>
                                </p:cTn>
                              </p:par>
                            </p:childTnLst>
                          </p:cTn>
                        </p:par>
                        <p:par>
                          <p:cTn id="210" fill="hold" nodeType="afterGroup">
                            <p:stCondLst>
                              <p:cond delay="500"/>
                            </p:stCondLst>
                            <p:childTnLst>
                              <p:par>
                                <p:cTn id="211" presetID="22" presetClass="entr" presetSubtype="8" fill="hold" nodeType="afterEffect">
                                  <p:stCondLst>
                                    <p:cond delay="0"/>
                                  </p:stCondLst>
                                  <p:childTnLst>
                                    <p:set>
                                      <p:cBhvr>
                                        <p:cTn id="212" dur="1" fill="hold">
                                          <p:stCondLst>
                                            <p:cond delay="0"/>
                                          </p:stCondLst>
                                        </p:cTn>
                                        <p:tgtEl>
                                          <p:spTgt spid="148574"/>
                                        </p:tgtEl>
                                        <p:attrNameLst>
                                          <p:attrName>style.visibility</p:attrName>
                                        </p:attrNameLst>
                                      </p:cBhvr>
                                      <p:to>
                                        <p:strVal val="visible"/>
                                      </p:to>
                                    </p:set>
                                    <p:animEffect transition="in" filter="wipe(left)">
                                      <p:cBhvr>
                                        <p:cTn id="213" dur="500"/>
                                        <p:tgtEl>
                                          <p:spTgt spid="148574"/>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22" presetClass="entr" presetSubtype="4" fill="hold" grpId="0" nodeType="clickEffect">
                                  <p:stCondLst>
                                    <p:cond delay="0"/>
                                  </p:stCondLst>
                                  <p:childTnLst>
                                    <p:set>
                                      <p:cBhvr>
                                        <p:cTn id="217" dur="1" fill="hold">
                                          <p:stCondLst>
                                            <p:cond delay="0"/>
                                          </p:stCondLst>
                                        </p:cTn>
                                        <p:tgtEl>
                                          <p:spTgt spid="148564"/>
                                        </p:tgtEl>
                                        <p:attrNameLst>
                                          <p:attrName>style.visibility</p:attrName>
                                        </p:attrNameLst>
                                      </p:cBhvr>
                                      <p:to>
                                        <p:strVal val="visible"/>
                                      </p:to>
                                    </p:set>
                                    <p:animEffect transition="in" filter="wipe(down)">
                                      <p:cBhvr>
                                        <p:cTn id="218" dur="500"/>
                                        <p:tgtEl>
                                          <p:spTgt spid="148564"/>
                                        </p:tgtEl>
                                      </p:cBhvr>
                                    </p:animEffect>
                                  </p:childTnLst>
                                </p:cTn>
                              </p:par>
                              <p:par>
                                <p:cTn id="219" presetID="22" presetClass="entr" presetSubtype="4" fill="hold" nodeType="withEffect">
                                  <p:stCondLst>
                                    <p:cond delay="0"/>
                                  </p:stCondLst>
                                  <p:childTnLst>
                                    <p:set>
                                      <p:cBhvr>
                                        <p:cTn id="220" dur="1" fill="hold">
                                          <p:stCondLst>
                                            <p:cond delay="0"/>
                                          </p:stCondLst>
                                        </p:cTn>
                                        <p:tgtEl>
                                          <p:spTgt spid="148565"/>
                                        </p:tgtEl>
                                        <p:attrNameLst>
                                          <p:attrName>style.visibility</p:attrName>
                                        </p:attrNameLst>
                                      </p:cBhvr>
                                      <p:to>
                                        <p:strVal val="visible"/>
                                      </p:to>
                                    </p:set>
                                    <p:animEffect transition="in" filter="wipe(down)">
                                      <p:cBhvr>
                                        <p:cTn id="221" dur="1000"/>
                                        <p:tgtEl>
                                          <p:spTgt spid="148565"/>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9" presetClass="entr" presetSubtype="0" fill="hold" grpId="0" nodeType="clickEffect">
                                  <p:stCondLst>
                                    <p:cond delay="0"/>
                                  </p:stCondLst>
                                  <p:childTnLst>
                                    <p:set>
                                      <p:cBhvr>
                                        <p:cTn id="225" dur="1" fill="hold">
                                          <p:stCondLst>
                                            <p:cond delay="0"/>
                                          </p:stCondLst>
                                        </p:cTn>
                                        <p:tgtEl>
                                          <p:spTgt spid="148522"/>
                                        </p:tgtEl>
                                        <p:attrNameLst>
                                          <p:attrName>style.visibility</p:attrName>
                                        </p:attrNameLst>
                                      </p:cBhvr>
                                      <p:to>
                                        <p:strVal val="visible"/>
                                      </p:to>
                                    </p:set>
                                    <p:animEffect transition="in" filter="dissolve">
                                      <p:cBhvr>
                                        <p:cTn id="226" dur="500"/>
                                        <p:tgtEl>
                                          <p:spTgt spid="148522"/>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148523"/>
                                        </p:tgtEl>
                                        <p:attrNameLst>
                                          <p:attrName>style.visibility</p:attrName>
                                        </p:attrNameLst>
                                      </p:cBhvr>
                                      <p:to>
                                        <p:strVal val="visible"/>
                                      </p:to>
                                    </p:set>
                                    <p:animEffect transition="in" filter="dissolve">
                                      <p:cBhvr>
                                        <p:cTn id="229" dur="500"/>
                                        <p:tgtEl>
                                          <p:spTgt spid="148523"/>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148524"/>
                                        </p:tgtEl>
                                        <p:attrNameLst>
                                          <p:attrName>style.visibility</p:attrName>
                                        </p:attrNameLst>
                                      </p:cBhvr>
                                      <p:to>
                                        <p:strVal val="visible"/>
                                      </p:to>
                                    </p:set>
                                    <p:animEffect transition="in" filter="dissolve">
                                      <p:cBhvr>
                                        <p:cTn id="232" dur="500"/>
                                        <p:tgtEl>
                                          <p:spTgt spid="148524"/>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148525"/>
                                        </p:tgtEl>
                                        <p:attrNameLst>
                                          <p:attrName>style.visibility</p:attrName>
                                        </p:attrNameLst>
                                      </p:cBhvr>
                                      <p:to>
                                        <p:strVal val="visible"/>
                                      </p:to>
                                    </p:set>
                                    <p:animEffect transition="in" filter="dissolve">
                                      <p:cBhvr>
                                        <p:cTn id="235" dur="500"/>
                                        <p:tgtEl>
                                          <p:spTgt spid="148525"/>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148526"/>
                                        </p:tgtEl>
                                        <p:attrNameLst>
                                          <p:attrName>style.visibility</p:attrName>
                                        </p:attrNameLst>
                                      </p:cBhvr>
                                      <p:to>
                                        <p:strVal val="visible"/>
                                      </p:to>
                                    </p:set>
                                    <p:animEffect transition="in" filter="dissolve">
                                      <p:cBhvr>
                                        <p:cTn id="238" dur="500"/>
                                        <p:tgtEl>
                                          <p:spTgt spid="148526"/>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148527"/>
                                        </p:tgtEl>
                                        <p:attrNameLst>
                                          <p:attrName>style.visibility</p:attrName>
                                        </p:attrNameLst>
                                      </p:cBhvr>
                                      <p:to>
                                        <p:strVal val="visible"/>
                                      </p:to>
                                    </p:set>
                                    <p:animEffect transition="in" filter="dissolve">
                                      <p:cBhvr>
                                        <p:cTn id="241" dur="500"/>
                                        <p:tgtEl>
                                          <p:spTgt spid="148527"/>
                                        </p:tgtEl>
                                      </p:cBhvr>
                                    </p:animEffect>
                                  </p:childTnLst>
                                </p:cTn>
                              </p:par>
                              <p:par>
                                <p:cTn id="242" presetID="9" presetClass="entr" presetSubtype="0" fill="hold" grpId="0" nodeType="withEffect">
                                  <p:stCondLst>
                                    <p:cond delay="0"/>
                                  </p:stCondLst>
                                  <p:childTnLst>
                                    <p:set>
                                      <p:cBhvr>
                                        <p:cTn id="243" dur="1" fill="hold">
                                          <p:stCondLst>
                                            <p:cond delay="0"/>
                                          </p:stCondLst>
                                        </p:cTn>
                                        <p:tgtEl>
                                          <p:spTgt spid="148528"/>
                                        </p:tgtEl>
                                        <p:attrNameLst>
                                          <p:attrName>style.visibility</p:attrName>
                                        </p:attrNameLst>
                                      </p:cBhvr>
                                      <p:to>
                                        <p:strVal val="visible"/>
                                      </p:to>
                                    </p:set>
                                    <p:animEffect transition="in" filter="dissolve">
                                      <p:cBhvr>
                                        <p:cTn id="244" dur="500"/>
                                        <p:tgtEl>
                                          <p:spTgt spid="148528"/>
                                        </p:tgtEl>
                                      </p:cBhvr>
                                    </p:animEffect>
                                  </p:childTnLst>
                                </p:cTn>
                              </p:par>
                              <p:par>
                                <p:cTn id="245" presetID="9" presetClass="entr" presetSubtype="0" fill="hold" grpId="0" nodeType="withEffect">
                                  <p:stCondLst>
                                    <p:cond delay="0"/>
                                  </p:stCondLst>
                                  <p:childTnLst>
                                    <p:set>
                                      <p:cBhvr>
                                        <p:cTn id="246" dur="1" fill="hold">
                                          <p:stCondLst>
                                            <p:cond delay="0"/>
                                          </p:stCondLst>
                                        </p:cTn>
                                        <p:tgtEl>
                                          <p:spTgt spid="148529"/>
                                        </p:tgtEl>
                                        <p:attrNameLst>
                                          <p:attrName>style.visibility</p:attrName>
                                        </p:attrNameLst>
                                      </p:cBhvr>
                                      <p:to>
                                        <p:strVal val="visible"/>
                                      </p:to>
                                    </p:set>
                                    <p:animEffect transition="in" filter="dissolve">
                                      <p:cBhvr>
                                        <p:cTn id="247" dur="500"/>
                                        <p:tgtEl>
                                          <p:spTgt spid="148529"/>
                                        </p:tgtEl>
                                      </p:cBhvr>
                                    </p:animEffect>
                                  </p:childTnLst>
                                </p:cTn>
                              </p:par>
                            </p:childTnLst>
                          </p:cTn>
                        </p:par>
                      </p:childTnLst>
                    </p:cTn>
                  </p:par>
                  <p:par>
                    <p:cTn id="248" fill="hold" nodeType="clickPar">
                      <p:stCondLst>
                        <p:cond delay="indefinite"/>
                      </p:stCondLst>
                      <p:childTnLst>
                        <p:par>
                          <p:cTn id="249" fill="hold" nodeType="withGroup">
                            <p:stCondLst>
                              <p:cond delay="0"/>
                            </p:stCondLst>
                            <p:childTnLst>
                              <p:par>
                                <p:cTn id="250" presetID="42" presetClass="path" presetSubtype="0" accel="50000" decel="50000" fill="hold" grpId="1" nodeType="clickEffect">
                                  <p:stCondLst>
                                    <p:cond delay="0"/>
                                  </p:stCondLst>
                                  <p:childTnLst>
                                    <p:animMotion origin="layout" path="M -1.38889E-6 -4.81481E-6 L 0.00417 0.08936 " pathEditMode="relative" rAng="0" ptsTypes="AA">
                                      <p:cBhvr>
                                        <p:cTn id="251" dur="2000" fill="hold"/>
                                        <p:tgtEl>
                                          <p:spTgt spid="148528"/>
                                        </p:tgtEl>
                                        <p:attrNameLst>
                                          <p:attrName>ppt_x</p:attrName>
                                          <p:attrName>ppt_y</p:attrName>
                                        </p:attrNameLst>
                                      </p:cBhvr>
                                      <p:rCtr x="208" y="4468"/>
                                    </p:animMotion>
                                  </p:childTnLst>
                                </p:cTn>
                              </p:par>
                              <p:par>
                                <p:cTn id="252" presetID="42" presetClass="path" presetSubtype="0" accel="50000" decel="50000" fill="hold" grpId="1" nodeType="withEffect">
                                  <p:stCondLst>
                                    <p:cond delay="0"/>
                                  </p:stCondLst>
                                  <p:childTnLst>
                                    <p:animMotion origin="layout" path="M 8.33333E-7 -1.48148E-6 L -0.01163 0.07894 " pathEditMode="relative" rAng="0" ptsTypes="AA">
                                      <p:cBhvr>
                                        <p:cTn id="253" dur="2000" fill="hold"/>
                                        <p:tgtEl>
                                          <p:spTgt spid="148529"/>
                                        </p:tgtEl>
                                        <p:attrNameLst>
                                          <p:attrName>ppt_x</p:attrName>
                                          <p:attrName>ppt_y</p:attrName>
                                        </p:attrNameLst>
                                      </p:cBhvr>
                                      <p:rCtr x="-590" y="3935"/>
                                    </p:animMotion>
                                  </p:childTnLst>
                                </p:cTn>
                              </p:par>
                              <p:par>
                                <p:cTn id="254" presetID="42" presetClass="path" presetSubtype="0" accel="50000" decel="50000" fill="hold" grpId="1" nodeType="withEffect">
                                  <p:stCondLst>
                                    <p:cond delay="0"/>
                                  </p:stCondLst>
                                  <p:childTnLst>
                                    <p:animMotion origin="layout" path="M 4.72222E-6 1.48148E-6 L -0.00382 0.1419 " pathEditMode="relative" rAng="0" ptsTypes="AA">
                                      <p:cBhvr>
                                        <p:cTn id="255" dur="2000" fill="hold"/>
                                        <p:tgtEl>
                                          <p:spTgt spid="148524"/>
                                        </p:tgtEl>
                                        <p:attrNameLst>
                                          <p:attrName>ppt_x</p:attrName>
                                          <p:attrName>ppt_y</p:attrName>
                                        </p:attrNameLst>
                                      </p:cBhvr>
                                      <p:rCtr x="-191" y="7083"/>
                                    </p:animMotion>
                                  </p:childTnLst>
                                </p:cTn>
                              </p:par>
                              <p:par>
                                <p:cTn id="256" presetID="42" presetClass="path" presetSubtype="0" accel="50000" decel="50000" fill="hold" grpId="1" nodeType="withEffect">
                                  <p:stCondLst>
                                    <p:cond delay="0"/>
                                  </p:stCondLst>
                                  <p:childTnLst>
                                    <p:animMotion origin="layout" path="M 1.38889E-6 -2.59259E-6 L -0.00365 0.22593 " pathEditMode="relative" rAng="0" ptsTypes="AA">
                                      <p:cBhvr>
                                        <p:cTn id="257" dur="2000" fill="hold"/>
                                        <p:tgtEl>
                                          <p:spTgt spid="148527"/>
                                        </p:tgtEl>
                                        <p:attrNameLst>
                                          <p:attrName>ppt_x</p:attrName>
                                          <p:attrName>ppt_y</p:attrName>
                                        </p:attrNameLst>
                                      </p:cBhvr>
                                      <p:rCtr x="-191" y="11296"/>
                                    </p:animMotion>
                                  </p:childTnLst>
                                </p:cTn>
                              </p:par>
                              <p:par>
                                <p:cTn id="258" presetID="42" presetClass="path" presetSubtype="0" accel="50000" decel="50000" fill="hold" grpId="1" nodeType="withEffect">
                                  <p:stCondLst>
                                    <p:cond delay="0"/>
                                  </p:stCondLst>
                                  <p:childTnLst>
                                    <p:animMotion origin="layout" path="M 2.77778E-6 -1.85185E-6 L 0.00416 0.15232 " pathEditMode="relative" rAng="0" ptsTypes="AA">
                                      <p:cBhvr>
                                        <p:cTn id="259" dur="2000" fill="hold"/>
                                        <p:tgtEl>
                                          <p:spTgt spid="148525"/>
                                        </p:tgtEl>
                                        <p:attrNameLst>
                                          <p:attrName>ppt_x</p:attrName>
                                          <p:attrName>ppt_y</p:attrName>
                                        </p:attrNameLst>
                                      </p:cBhvr>
                                      <p:rCtr x="208" y="7616"/>
                                    </p:animMotion>
                                  </p:childTnLst>
                                </p:cTn>
                              </p:par>
                              <p:par>
                                <p:cTn id="260" presetID="42" presetClass="path" presetSubtype="0" accel="50000" decel="50000" fill="hold" grpId="1" nodeType="withEffect">
                                  <p:stCondLst>
                                    <p:cond delay="0"/>
                                  </p:stCondLst>
                                  <p:childTnLst>
                                    <p:animMotion origin="layout" path="M 3.61111E-6 -1.85185E-6 L -0.00365 0.15232 " pathEditMode="relative" rAng="0" ptsTypes="AA">
                                      <p:cBhvr>
                                        <p:cTn id="261" dur="2000" fill="hold"/>
                                        <p:tgtEl>
                                          <p:spTgt spid="148523"/>
                                        </p:tgtEl>
                                        <p:attrNameLst>
                                          <p:attrName>ppt_x</p:attrName>
                                          <p:attrName>ppt_y</p:attrName>
                                        </p:attrNameLst>
                                      </p:cBhvr>
                                      <p:rCtr x="-191" y="7616"/>
                                    </p:animMotion>
                                  </p:childTnLst>
                                </p:cTn>
                              </p:par>
                              <p:par>
                                <p:cTn id="262" presetID="42" presetClass="path" presetSubtype="0" accel="50000" decel="50000" fill="hold" grpId="1" nodeType="withEffect">
                                  <p:stCondLst>
                                    <p:cond delay="0"/>
                                  </p:stCondLst>
                                  <p:childTnLst>
                                    <p:animMotion origin="layout" path="M -3.05556E-6 2.96296E-6 L -0.00382 0.17338 " pathEditMode="relative" rAng="0" ptsTypes="AA">
                                      <p:cBhvr>
                                        <p:cTn id="263" dur="2000" fill="hold"/>
                                        <p:tgtEl>
                                          <p:spTgt spid="148522"/>
                                        </p:tgtEl>
                                        <p:attrNameLst>
                                          <p:attrName>ppt_x</p:attrName>
                                          <p:attrName>ppt_y</p:attrName>
                                        </p:attrNameLst>
                                      </p:cBhvr>
                                      <p:rCtr x="-191" y="8657"/>
                                    </p:animMotion>
                                  </p:childTnLst>
                                </p:cTn>
                              </p:par>
                              <p:par>
                                <p:cTn id="264" presetID="42" presetClass="path" presetSubtype="0" accel="50000" decel="50000" fill="hold" grpId="1" nodeType="withEffect">
                                  <p:stCondLst>
                                    <p:cond delay="0"/>
                                  </p:stCondLst>
                                  <p:childTnLst>
                                    <p:animMotion origin="layout" path="M -5.55556E-7 -4.81481E-6 L 0.00399 0.08936 " pathEditMode="relative" rAng="0" ptsTypes="AA">
                                      <p:cBhvr>
                                        <p:cTn id="265" dur="2000" fill="hold"/>
                                        <p:tgtEl>
                                          <p:spTgt spid="148526"/>
                                        </p:tgtEl>
                                        <p:attrNameLst>
                                          <p:attrName>ppt_x</p:attrName>
                                          <p:attrName>ppt_y</p:attrName>
                                        </p:attrNameLst>
                                      </p:cBhvr>
                                      <p:rCtr x="191" y="4468"/>
                                    </p:animMotion>
                                  </p:childTnLst>
                                </p:cTn>
                              </p:par>
                            </p:childTnLst>
                          </p:cTn>
                        </p:par>
                      </p:childTnLst>
                    </p:cTn>
                  </p:par>
                  <p:par>
                    <p:cTn id="266" fill="hold" nodeType="clickPar">
                      <p:stCondLst>
                        <p:cond delay="indefinite"/>
                      </p:stCondLst>
                      <p:childTnLst>
                        <p:par>
                          <p:cTn id="267" fill="hold" nodeType="withGroup">
                            <p:stCondLst>
                              <p:cond delay="0"/>
                            </p:stCondLst>
                            <p:childTnLst>
                              <p:par>
                                <p:cTn id="268" presetID="1" presetClass="entr" presetSubtype="0" fill="hold" grpId="0" nodeType="clickEffect">
                                  <p:stCondLst>
                                    <p:cond delay="0"/>
                                  </p:stCondLst>
                                  <p:childTnLst>
                                    <p:set>
                                      <p:cBhvr>
                                        <p:cTn id="269" dur="1" fill="hold">
                                          <p:stCondLst>
                                            <p:cond delay="0"/>
                                          </p:stCondLst>
                                        </p:cTn>
                                        <p:tgtEl>
                                          <p:spTgt spid="148507"/>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148508"/>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48509"/>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148510"/>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148511"/>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148512"/>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148513"/>
                                        </p:tgtEl>
                                        <p:attrNameLst>
                                          <p:attrName>style.visibility</p:attrName>
                                        </p:attrNameLst>
                                      </p:cBhvr>
                                      <p:to>
                                        <p:strVal val="visible"/>
                                      </p:to>
                                    </p:set>
                                  </p:childTnLst>
                                </p:cTn>
                              </p:par>
                            </p:childTnLst>
                          </p:cTn>
                        </p:par>
                      </p:childTnLst>
                    </p:cTn>
                  </p:par>
                  <p:par>
                    <p:cTn id="282" fill="hold" nodeType="clickPar">
                      <p:stCondLst>
                        <p:cond delay="indefinite"/>
                      </p:stCondLst>
                      <p:childTnLst>
                        <p:par>
                          <p:cTn id="283" fill="hold" nodeType="withGroup">
                            <p:stCondLst>
                              <p:cond delay="0"/>
                            </p:stCondLst>
                            <p:childTnLst>
                              <p:par>
                                <p:cTn id="284" presetID="22" presetClass="exit" presetSubtype="4" fill="hold" grpId="1" nodeType="clickEffect">
                                  <p:stCondLst>
                                    <p:cond delay="0"/>
                                  </p:stCondLst>
                                  <p:childTnLst>
                                    <p:animEffect transition="out" filter="wipe(down)">
                                      <p:cBhvr>
                                        <p:cTn id="285" dur="500"/>
                                        <p:tgtEl>
                                          <p:spTgt spid="148564"/>
                                        </p:tgtEl>
                                      </p:cBhvr>
                                    </p:animEffect>
                                    <p:set>
                                      <p:cBhvr>
                                        <p:cTn id="286" dur="1" fill="hold">
                                          <p:stCondLst>
                                            <p:cond delay="499"/>
                                          </p:stCondLst>
                                        </p:cTn>
                                        <p:tgtEl>
                                          <p:spTgt spid="148564"/>
                                        </p:tgtEl>
                                        <p:attrNameLst>
                                          <p:attrName>style.visibility</p:attrName>
                                        </p:attrNameLst>
                                      </p:cBhvr>
                                      <p:to>
                                        <p:strVal val="hidden"/>
                                      </p:to>
                                    </p:set>
                                  </p:childTnLst>
                                </p:cTn>
                              </p:par>
                              <p:par>
                                <p:cTn id="287" presetID="22" presetClass="exit" presetSubtype="4" fill="hold" nodeType="withEffect">
                                  <p:stCondLst>
                                    <p:cond delay="0"/>
                                  </p:stCondLst>
                                  <p:childTnLst>
                                    <p:animEffect transition="out" filter="wipe(down)">
                                      <p:cBhvr>
                                        <p:cTn id="288" dur="500"/>
                                        <p:tgtEl>
                                          <p:spTgt spid="148565"/>
                                        </p:tgtEl>
                                      </p:cBhvr>
                                    </p:animEffect>
                                    <p:set>
                                      <p:cBhvr>
                                        <p:cTn id="289" dur="1" fill="hold">
                                          <p:stCondLst>
                                            <p:cond delay="499"/>
                                          </p:stCondLst>
                                        </p:cTn>
                                        <p:tgtEl>
                                          <p:spTgt spid="148565"/>
                                        </p:tgtEl>
                                        <p:attrNameLst>
                                          <p:attrName>style.visibility</p:attrName>
                                        </p:attrNameLst>
                                      </p:cBhvr>
                                      <p:to>
                                        <p:strVal val="hidden"/>
                                      </p:to>
                                    </p:set>
                                  </p:childTnLst>
                                </p:cTn>
                              </p:par>
                              <p:par>
                                <p:cTn id="290" presetID="22" presetClass="entr" presetSubtype="4" fill="hold" grpId="0" nodeType="withEffect">
                                  <p:stCondLst>
                                    <p:cond delay="0"/>
                                  </p:stCondLst>
                                  <p:childTnLst>
                                    <p:set>
                                      <p:cBhvr>
                                        <p:cTn id="291" dur="1" fill="hold">
                                          <p:stCondLst>
                                            <p:cond delay="0"/>
                                          </p:stCondLst>
                                        </p:cTn>
                                        <p:tgtEl>
                                          <p:spTgt spid="148563"/>
                                        </p:tgtEl>
                                        <p:attrNameLst>
                                          <p:attrName>style.visibility</p:attrName>
                                        </p:attrNameLst>
                                      </p:cBhvr>
                                      <p:to>
                                        <p:strVal val="visible"/>
                                      </p:to>
                                    </p:set>
                                    <p:animEffect transition="in" filter="wipe(down)">
                                      <p:cBhvr>
                                        <p:cTn id="292" dur="1000"/>
                                        <p:tgtEl>
                                          <p:spTgt spid="148563"/>
                                        </p:tgtEl>
                                      </p:cBhvr>
                                    </p:animEffect>
                                  </p:childTnLst>
                                </p:cTn>
                              </p:par>
                              <p:par>
                                <p:cTn id="293" presetID="22" presetClass="entr" presetSubtype="4" fill="hold" nodeType="withEffect">
                                  <p:stCondLst>
                                    <p:cond delay="0"/>
                                  </p:stCondLst>
                                  <p:childTnLst>
                                    <p:set>
                                      <p:cBhvr>
                                        <p:cTn id="294" dur="1" fill="hold">
                                          <p:stCondLst>
                                            <p:cond delay="0"/>
                                          </p:stCondLst>
                                        </p:cTn>
                                        <p:tgtEl>
                                          <p:spTgt spid="148562"/>
                                        </p:tgtEl>
                                        <p:attrNameLst>
                                          <p:attrName>style.visibility</p:attrName>
                                        </p:attrNameLst>
                                      </p:cBhvr>
                                      <p:to>
                                        <p:strVal val="visible"/>
                                      </p:to>
                                    </p:set>
                                    <p:animEffect transition="in" filter="wipe(down)">
                                      <p:cBhvr>
                                        <p:cTn id="295" dur="1000"/>
                                        <p:tgtEl>
                                          <p:spTgt spid="148562"/>
                                        </p:tgtEl>
                                      </p:cBhvr>
                                    </p:animEffect>
                                  </p:childTnLst>
                                </p:cTn>
                              </p:par>
                            </p:childTnLst>
                          </p:cTn>
                        </p:par>
                      </p:childTnLst>
                    </p:cTn>
                  </p:par>
                  <p:par>
                    <p:cTn id="296" fill="hold" nodeType="clickPar">
                      <p:stCondLst>
                        <p:cond delay="indefinite"/>
                      </p:stCondLst>
                      <p:childTnLst>
                        <p:par>
                          <p:cTn id="297" fill="hold" nodeType="withGroup">
                            <p:stCondLst>
                              <p:cond delay="0"/>
                            </p:stCondLst>
                            <p:childTnLst>
                              <p:par>
                                <p:cTn id="298" presetID="22" presetClass="entr" presetSubtype="8" fill="hold" grpId="0" nodeType="clickEffect">
                                  <p:stCondLst>
                                    <p:cond delay="0"/>
                                  </p:stCondLst>
                                  <p:childTnLst>
                                    <p:set>
                                      <p:cBhvr>
                                        <p:cTn id="299" dur="1" fill="hold">
                                          <p:stCondLst>
                                            <p:cond delay="0"/>
                                          </p:stCondLst>
                                        </p:cTn>
                                        <p:tgtEl>
                                          <p:spTgt spid="148483"/>
                                        </p:tgtEl>
                                        <p:attrNameLst>
                                          <p:attrName>style.visibility</p:attrName>
                                        </p:attrNameLst>
                                      </p:cBhvr>
                                      <p:to>
                                        <p:strVal val="visible"/>
                                      </p:to>
                                    </p:set>
                                    <p:animEffect transition="in" filter="wipe(left)">
                                      <p:cBhvr>
                                        <p:cTn id="300" dur="500"/>
                                        <p:tgtEl>
                                          <p:spTgt spid="148483"/>
                                        </p:tgtEl>
                                      </p:cBhvr>
                                    </p:animEffect>
                                  </p:childTnLst>
                                </p:cTn>
                              </p:par>
                            </p:childTnLst>
                          </p:cTn>
                        </p:par>
                      </p:childTnLst>
                    </p:cTn>
                  </p:par>
                  <p:par>
                    <p:cTn id="301" fill="hold" nodeType="clickPar">
                      <p:stCondLst>
                        <p:cond delay="indefinite"/>
                      </p:stCondLst>
                      <p:childTnLst>
                        <p:par>
                          <p:cTn id="302" fill="hold" nodeType="withGroup">
                            <p:stCondLst>
                              <p:cond delay="0"/>
                            </p:stCondLst>
                            <p:childTnLst>
                              <p:par>
                                <p:cTn id="303" presetID="22" presetClass="entr" presetSubtype="8" fill="hold" nodeType="clickEffect">
                                  <p:stCondLst>
                                    <p:cond delay="0"/>
                                  </p:stCondLst>
                                  <p:childTnLst>
                                    <p:set>
                                      <p:cBhvr>
                                        <p:cTn id="304" dur="1" fill="hold">
                                          <p:stCondLst>
                                            <p:cond delay="0"/>
                                          </p:stCondLst>
                                        </p:cTn>
                                        <p:tgtEl>
                                          <p:spTgt spid="148566"/>
                                        </p:tgtEl>
                                        <p:attrNameLst>
                                          <p:attrName>style.visibility</p:attrName>
                                        </p:attrNameLst>
                                      </p:cBhvr>
                                      <p:to>
                                        <p:strVal val="visible"/>
                                      </p:to>
                                    </p:set>
                                    <p:animEffect transition="in" filter="wipe(left)">
                                      <p:cBhvr>
                                        <p:cTn id="305" dur="500"/>
                                        <p:tgtEl>
                                          <p:spTgt spid="148566"/>
                                        </p:tgtEl>
                                      </p:cBhvr>
                                    </p:animEffect>
                                  </p:childTnLst>
                                </p:cTn>
                              </p:par>
                            </p:childTnLst>
                          </p:cTn>
                        </p:par>
                      </p:childTnLst>
                    </p:cTn>
                  </p:par>
                  <p:par>
                    <p:cTn id="306" fill="hold" nodeType="clickPar">
                      <p:stCondLst>
                        <p:cond delay="indefinite"/>
                      </p:stCondLst>
                      <p:childTnLst>
                        <p:par>
                          <p:cTn id="307" fill="hold" nodeType="withGroup">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148568"/>
                                        </p:tgtEl>
                                        <p:attrNameLst>
                                          <p:attrName>style.visibility</p:attrName>
                                        </p:attrNameLst>
                                      </p:cBhvr>
                                      <p:to>
                                        <p:strVal val="visible"/>
                                      </p:to>
                                    </p:set>
                                    <p:animEffect transition="in" filter="wipe(left)">
                                      <p:cBhvr>
                                        <p:cTn id="310" dur="500"/>
                                        <p:tgtEl>
                                          <p:spTgt spid="148568"/>
                                        </p:tgtEl>
                                      </p:cBhvr>
                                    </p:animEffect>
                                  </p:childTnLst>
                                </p:cTn>
                              </p:par>
                            </p:childTnLst>
                          </p:cTn>
                        </p:par>
                      </p:childTnLst>
                    </p:cTn>
                  </p:par>
                  <p:par>
                    <p:cTn id="311" fill="hold" nodeType="clickPar">
                      <p:stCondLst>
                        <p:cond delay="indefinite"/>
                      </p:stCondLst>
                      <p:childTnLst>
                        <p:par>
                          <p:cTn id="312" fill="hold" nodeType="withGroup">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148486"/>
                                        </p:tgtEl>
                                        <p:attrNameLst>
                                          <p:attrName>style.visibility</p:attrName>
                                        </p:attrNameLst>
                                      </p:cBhvr>
                                      <p:to>
                                        <p:strVal val="visible"/>
                                      </p:to>
                                    </p:set>
                                    <p:animEffect transition="in" filter="wipe(left)">
                                      <p:cBhvr>
                                        <p:cTn id="315" dur="500"/>
                                        <p:tgtEl>
                                          <p:spTgt spid="148486"/>
                                        </p:tgtEl>
                                      </p:cBhvr>
                                    </p:animEffect>
                                  </p:childTnLst>
                                </p:cTn>
                              </p:par>
                            </p:childTnLst>
                          </p:cTn>
                        </p:par>
                      </p:childTnLst>
                    </p:cTn>
                  </p:par>
                  <p:par>
                    <p:cTn id="316" fill="hold" nodeType="clickPar">
                      <p:stCondLst>
                        <p:cond delay="indefinite"/>
                      </p:stCondLst>
                      <p:childTnLst>
                        <p:par>
                          <p:cTn id="317" fill="hold" nodeType="withGroup">
                            <p:stCondLst>
                              <p:cond delay="0"/>
                            </p:stCondLst>
                            <p:childTnLst>
                              <p:par>
                                <p:cTn id="318" presetID="22" presetClass="entr" presetSubtype="8" fill="hold" nodeType="clickEffect">
                                  <p:stCondLst>
                                    <p:cond delay="0"/>
                                  </p:stCondLst>
                                  <p:childTnLst>
                                    <p:set>
                                      <p:cBhvr>
                                        <p:cTn id="319" dur="1" fill="hold">
                                          <p:stCondLst>
                                            <p:cond delay="0"/>
                                          </p:stCondLst>
                                        </p:cTn>
                                        <p:tgtEl>
                                          <p:spTgt spid="148485"/>
                                        </p:tgtEl>
                                        <p:attrNameLst>
                                          <p:attrName>style.visibility</p:attrName>
                                        </p:attrNameLst>
                                      </p:cBhvr>
                                      <p:to>
                                        <p:strVal val="visible"/>
                                      </p:to>
                                    </p:set>
                                    <p:animEffect transition="in" filter="wipe(left)">
                                      <p:cBhvr>
                                        <p:cTn id="320" dur="500"/>
                                        <p:tgtEl>
                                          <p:spTgt spid="148485"/>
                                        </p:tgtEl>
                                      </p:cBhvr>
                                    </p:animEffect>
                                  </p:childTnLst>
                                </p:cTn>
                              </p:par>
                            </p:childTnLst>
                          </p:cTn>
                        </p:par>
                      </p:childTnLst>
                    </p:cTn>
                  </p:par>
                  <p:par>
                    <p:cTn id="321" fill="hold">
                      <p:stCondLst>
                        <p:cond delay="indefinite"/>
                      </p:stCondLst>
                      <p:childTnLst>
                        <p:par>
                          <p:cTn id="322" fill="hold">
                            <p:stCondLst>
                              <p:cond delay="0"/>
                            </p:stCondLst>
                            <p:childTnLst>
                              <p:par>
                                <p:cTn id="323" presetID="1" presetClass="entr" presetSubtype="0" fill="hold" nodeType="clickEffect">
                                  <p:stCondLst>
                                    <p:cond delay="0"/>
                                  </p:stCondLst>
                                  <p:childTnLst>
                                    <p:set>
                                      <p:cBhvr>
                                        <p:cTn id="324" dur="1" fill="hold">
                                          <p:stCondLst>
                                            <p:cond delay="0"/>
                                          </p:stCondLst>
                                        </p:cTn>
                                        <p:tgtEl>
                                          <p:spTgt spid="148490"/>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148491"/>
                                        </p:tgtEl>
                                        <p:attrNameLst>
                                          <p:attrName>style.visibility</p:attrName>
                                        </p:attrNameLst>
                                      </p:cBhvr>
                                      <p:to>
                                        <p:strVal val="visible"/>
                                      </p:to>
                                    </p:set>
                                  </p:childTnLst>
                                </p:cTn>
                              </p:par>
                              <p:par>
                                <p:cTn id="327" presetID="1" presetClass="entr" presetSubtype="0" fill="hold" nodeType="withEffect">
                                  <p:stCondLst>
                                    <p:cond delay="0"/>
                                  </p:stCondLst>
                                  <p:childTnLst>
                                    <p:set>
                                      <p:cBhvr>
                                        <p:cTn id="328" dur="1" fill="hold">
                                          <p:stCondLst>
                                            <p:cond delay="0"/>
                                          </p:stCondLst>
                                        </p:cTn>
                                        <p:tgtEl>
                                          <p:spTgt spid="148492"/>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148493"/>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0"/>
                                          </p:stCondLst>
                                        </p:cTn>
                                        <p:tgtEl>
                                          <p:spTgt spid="148494"/>
                                        </p:tgtEl>
                                        <p:attrNameLst>
                                          <p:attrName>style.visibility</p:attrName>
                                        </p:attrNameLst>
                                      </p:cBhvr>
                                      <p:to>
                                        <p:strVal val="visible"/>
                                      </p:to>
                                    </p:set>
                                  </p:childTnLst>
                                </p:cTn>
                              </p:par>
                              <p:par>
                                <p:cTn id="333" presetID="1" presetClass="entr" presetSubtype="0" fill="hold" nodeType="withEffect">
                                  <p:stCondLst>
                                    <p:cond delay="0"/>
                                  </p:stCondLst>
                                  <p:childTnLst>
                                    <p:set>
                                      <p:cBhvr>
                                        <p:cTn id="334" dur="1" fill="hold">
                                          <p:stCondLst>
                                            <p:cond delay="0"/>
                                          </p:stCondLst>
                                        </p:cTn>
                                        <p:tgtEl>
                                          <p:spTgt spid="148495"/>
                                        </p:tgtEl>
                                        <p:attrNameLst>
                                          <p:attrName>style.visibility</p:attrName>
                                        </p:attrNameLst>
                                      </p:cBhvr>
                                      <p:to>
                                        <p:strVal val="visible"/>
                                      </p:to>
                                    </p:set>
                                  </p:childTnLst>
                                </p:cTn>
                              </p:par>
                              <p:par>
                                <p:cTn id="335" presetID="1" presetClass="entr" presetSubtype="0" fill="hold" nodeType="withEffect">
                                  <p:stCondLst>
                                    <p:cond delay="0"/>
                                  </p:stCondLst>
                                  <p:childTnLst>
                                    <p:set>
                                      <p:cBhvr>
                                        <p:cTn id="336" dur="1" fill="hold">
                                          <p:stCondLst>
                                            <p:cond delay="0"/>
                                          </p:stCondLst>
                                        </p:cTn>
                                        <p:tgtEl>
                                          <p:spTgt spid="148496"/>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148497"/>
                                        </p:tgtEl>
                                        <p:attrNameLst>
                                          <p:attrName>style.visibility</p:attrName>
                                        </p:attrNameLst>
                                      </p:cBhvr>
                                      <p:to>
                                        <p:strVal val="visible"/>
                                      </p:to>
                                    </p:set>
                                  </p:childTnLst>
                                </p:cTn>
                              </p:par>
                              <p:par>
                                <p:cTn id="339" presetID="1" presetClass="entr" presetSubtype="0" fill="hold" nodeType="withEffect">
                                  <p:stCondLst>
                                    <p:cond delay="0"/>
                                  </p:stCondLst>
                                  <p:childTnLst>
                                    <p:set>
                                      <p:cBhvr>
                                        <p:cTn id="340" dur="1" fill="hold">
                                          <p:stCondLst>
                                            <p:cond delay="0"/>
                                          </p:stCondLst>
                                        </p:cTn>
                                        <p:tgtEl>
                                          <p:spTgt spid="148498"/>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148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autoUpdateAnimBg="0"/>
      <p:bldP spid="148484" grpId="0" autoUpdateAnimBg="0"/>
      <p:bldP spid="148486" grpId="0" autoUpdateAnimBg="0"/>
      <p:bldP spid="148489" grpId="0" autoUpdateAnimBg="0"/>
      <p:bldP spid="148493" grpId="0" animBg="1"/>
      <p:bldP spid="148497" grpId="0"/>
      <p:bldP spid="148499" grpId="0" animBg="1"/>
      <p:bldP spid="148500" grpId="0" animBg="1"/>
      <p:bldP spid="148501" grpId="0" animBg="1"/>
      <p:bldP spid="148502" grpId="0" animBg="1"/>
      <p:bldP spid="148503" grpId="0" animBg="1"/>
      <p:bldP spid="148504" grpId="0" animBg="1"/>
      <p:bldP spid="148505" grpId="0" animBg="1"/>
      <p:bldP spid="148506" grpId="0" animBg="1"/>
      <p:bldP spid="148507" grpId="0" animBg="1"/>
      <p:bldP spid="148508" grpId="0" animBg="1"/>
      <p:bldP spid="148509" grpId="0" animBg="1"/>
      <p:bldP spid="148510" grpId="0" animBg="1"/>
      <p:bldP spid="148511" grpId="0" animBg="1"/>
      <p:bldP spid="148512" grpId="0" animBg="1"/>
      <p:bldP spid="148513" grpId="0" animBg="1"/>
      <p:bldP spid="148514" grpId="0" animBg="1"/>
      <p:bldP spid="148514" grpId="1" animBg="1"/>
      <p:bldP spid="148515" grpId="0" animBg="1"/>
      <p:bldP spid="148515" grpId="1" animBg="1"/>
      <p:bldP spid="148516" grpId="0" animBg="1"/>
      <p:bldP spid="148516" grpId="1" animBg="1"/>
      <p:bldP spid="148517" grpId="0" animBg="1"/>
      <p:bldP spid="148517" grpId="1" animBg="1"/>
      <p:bldP spid="148518" grpId="0" animBg="1"/>
      <p:bldP spid="148518" grpId="1" animBg="1"/>
      <p:bldP spid="148519" grpId="0" animBg="1"/>
      <p:bldP spid="148519" grpId="1" animBg="1"/>
      <p:bldP spid="148520" grpId="0" animBg="1"/>
      <p:bldP spid="148520" grpId="1" animBg="1"/>
      <p:bldP spid="148521" grpId="0" animBg="1"/>
      <p:bldP spid="148521" grpId="1" animBg="1"/>
      <p:bldP spid="148522" grpId="0" animBg="1"/>
      <p:bldP spid="148522" grpId="1" animBg="1"/>
      <p:bldP spid="148523" grpId="0" animBg="1"/>
      <p:bldP spid="148523" grpId="1" animBg="1"/>
      <p:bldP spid="148524" grpId="0" animBg="1"/>
      <p:bldP spid="148524" grpId="1" animBg="1"/>
      <p:bldP spid="148525" grpId="0" animBg="1"/>
      <p:bldP spid="148525" grpId="1" animBg="1"/>
      <p:bldP spid="148526" grpId="0" animBg="1"/>
      <p:bldP spid="148526" grpId="1" animBg="1"/>
      <p:bldP spid="148527" grpId="0" animBg="1"/>
      <p:bldP spid="148527" grpId="1" animBg="1"/>
      <p:bldP spid="148528" grpId="0" animBg="1"/>
      <p:bldP spid="148528" grpId="1" animBg="1"/>
      <p:bldP spid="148529" grpId="0" animBg="1"/>
      <p:bldP spid="148529" grpId="1" animBg="1"/>
      <p:bldP spid="148530" grpId="0" animBg="1"/>
      <p:bldP spid="148530" grpId="1" animBg="1"/>
      <p:bldP spid="148531" grpId="0" animBg="1"/>
      <p:bldP spid="148531" grpId="1" animBg="1"/>
      <p:bldP spid="148533" grpId="0" animBg="1"/>
      <p:bldP spid="148533" grpId="1" animBg="1"/>
      <p:bldP spid="148534" grpId="0" animBg="1"/>
      <p:bldP spid="148535" grpId="0" animBg="1"/>
      <p:bldP spid="148536" grpId="0" animBg="1"/>
      <p:bldP spid="148541" grpId="0" animBg="1"/>
      <p:bldP spid="148542" grpId="0" animBg="1"/>
      <p:bldP spid="148543" grpId="0" animBg="1"/>
      <p:bldP spid="148544" grpId="0" animBg="1"/>
      <p:bldP spid="148545" grpId="0" animBg="1"/>
      <p:bldP spid="148546" grpId="0" animBg="1"/>
      <p:bldP spid="148547" grpId="0" animBg="1"/>
      <p:bldP spid="148548" grpId="0"/>
      <p:bldP spid="148549" grpId="0" animBg="1"/>
      <p:bldP spid="148550" grpId="0" animBg="1"/>
      <p:bldP spid="148551" grpId="0"/>
      <p:bldP spid="148552" grpId="0" animBg="1"/>
      <p:bldP spid="148553" grpId="0"/>
      <p:bldP spid="148554" grpId="0" animBg="1"/>
      <p:bldP spid="148556" grpId="0"/>
      <p:bldP spid="148557" grpId="0"/>
      <p:bldP spid="148563" grpId="0" animBg="1"/>
      <p:bldP spid="148564" grpId="0" animBg="1"/>
      <p:bldP spid="148564" grpId="1" animBg="1"/>
      <p:bldP spid="148567" grpId="0"/>
      <p:bldP spid="1485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771525" y="2286000"/>
            <a:ext cx="4087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区分半导体材料类型</a:t>
            </a:r>
          </a:p>
        </p:txBody>
      </p:sp>
      <p:sp>
        <p:nvSpPr>
          <p:cNvPr id="149507" name="Rectangle 3"/>
          <p:cNvSpPr>
            <a:spLocks noChangeArrowheads="1"/>
          </p:cNvSpPr>
          <p:nvPr/>
        </p:nvSpPr>
        <p:spPr bwMode="auto">
          <a:xfrm>
            <a:off x="1295400" y="2743200"/>
            <a:ext cx="745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itchFamily="18" charset="0"/>
                <a:ea typeface="楷体_GB2312" pitchFamily="49" charset="-122"/>
              </a:rPr>
              <a:t>——</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霍尔系数的正负与载流子电荷性质有关</a:t>
            </a:r>
          </a:p>
        </p:txBody>
      </p:sp>
      <p:sp>
        <p:nvSpPr>
          <p:cNvPr id="149508" name="Rectangle 4"/>
          <p:cNvSpPr>
            <a:spLocks noChangeArrowheads="1"/>
          </p:cNvSpPr>
          <p:nvPr/>
        </p:nvSpPr>
        <p:spPr bwMode="auto">
          <a:xfrm>
            <a:off x="1190625" y="3654425"/>
            <a:ext cx="2133600" cy="1295400"/>
          </a:xfrm>
          <a:prstGeom prst="rect">
            <a:avLst/>
          </a:prstGeom>
          <a:gradFill rotWithShape="0">
            <a:gsLst>
              <a:gs pos="0">
                <a:srgbClr val="969696"/>
              </a:gs>
              <a:gs pos="100000">
                <a:srgbClr val="454545"/>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09" name="Rectangle 5"/>
          <p:cNvSpPr>
            <a:spLocks noChangeArrowheads="1"/>
          </p:cNvSpPr>
          <p:nvPr/>
        </p:nvSpPr>
        <p:spPr bwMode="auto">
          <a:xfrm>
            <a:off x="5686425" y="3654425"/>
            <a:ext cx="2133600" cy="1295400"/>
          </a:xfrm>
          <a:prstGeom prst="rect">
            <a:avLst/>
          </a:prstGeom>
          <a:gradFill rotWithShape="0">
            <a:gsLst>
              <a:gs pos="0">
                <a:srgbClr val="969696"/>
              </a:gs>
              <a:gs pos="100000">
                <a:srgbClr val="454545"/>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9510" name="Group 6"/>
          <p:cNvGrpSpPr>
            <a:grpSpLocks/>
          </p:cNvGrpSpPr>
          <p:nvPr/>
        </p:nvGrpSpPr>
        <p:grpSpPr bwMode="auto">
          <a:xfrm>
            <a:off x="3400425" y="3502025"/>
            <a:ext cx="381000" cy="381000"/>
            <a:chOff x="1344" y="3072"/>
            <a:chExt cx="336" cy="336"/>
          </a:xfrm>
        </p:grpSpPr>
        <p:sp>
          <p:nvSpPr>
            <p:cNvPr id="65599" name="Oval 7"/>
            <p:cNvSpPr>
              <a:spLocks noChangeArrowheads="1"/>
            </p:cNvSpPr>
            <p:nvPr/>
          </p:nvSpPr>
          <p:spPr bwMode="auto">
            <a:xfrm>
              <a:off x="1344" y="3072"/>
              <a:ext cx="336" cy="336"/>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600" name="Line 8"/>
            <p:cNvSpPr>
              <a:spLocks noChangeShapeType="1"/>
            </p:cNvSpPr>
            <p:nvPr/>
          </p:nvSpPr>
          <p:spPr bwMode="auto">
            <a:xfrm>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601" name="Line 9"/>
            <p:cNvSpPr>
              <a:spLocks noChangeShapeType="1"/>
            </p:cNvSpPr>
            <p:nvPr/>
          </p:nvSpPr>
          <p:spPr bwMode="auto">
            <a:xfrm flipH="1">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14" name="Group 10"/>
          <p:cNvGrpSpPr>
            <a:grpSpLocks/>
          </p:cNvGrpSpPr>
          <p:nvPr/>
        </p:nvGrpSpPr>
        <p:grpSpPr bwMode="auto">
          <a:xfrm>
            <a:off x="7972425" y="3502025"/>
            <a:ext cx="381000" cy="381000"/>
            <a:chOff x="1344" y="3072"/>
            <a:chExt cx="336" cy="336"/>
          </a:xfrm>
        </p:grpSpPr>
        <p:sp>
          <p:nvSpPr>
            <p:cNvPr id="65596" name="Oval 11"/>
            <p:cNvSpPr>
              <a:spLocks noChangeArrowheads="1"/>
            </p:cNvSpPr>
            <p:nvPr/>
          </p:nvSpPr>
          <p:spPr bwMode="auto">
            <a:xfrm>
              <a:off x="1344" y="3072"/>
              <a:ext cx="336" cy="336"/>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7" name="Line 12"/>
            <p:cNvSpPr>
              <a:spLocks noChangeShapeType="1"/>
            </p:cNvSpPr>
            <p:nvPr/>
          </p:nvSpPr>
          <p:spPr bwMode="auto">
            <a:xfrm>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98" name="Line 13"/>
            <p:cNvSpPr>
              <a:spLocks noChangeShapeType="1"/>
            </p:cNvSpPr>
            <p:nvPr/>
          </p:nvSpPr>
          <p:spPr bwMode="auto">
            <a:xfrm flipH="1">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49518" name="Object 14"/>
          <p:cNvGraphicFramePr>
            <a:graphicFrameLocks/>
          </p:cNvGraphicFramePr>
          <p:nvPr/>
        </p:nvGraphicFramePr>
        <p:xfrm>
          <a:off x="8447088" y="3654425"/>
          <a:ext cx="279400" cy="341313"/>
        </p:xfrm>
        <a:graphic>
          <a:graphicData uri="http://schemas.openxmlformats.org/presentationml/2006/ole">
            <mc:AlternateContent xmlns:mc="http://schemas.openxmlformats.org/markup-compatibility/2006">
              <mc:Choice xmlns:v="urn:schemas-microsoft-com:vml" Requires="v">
                <p:oleObj spid="_x0000_s66034" name="Equation" r:id="rId3" imgW="175262" imgH="236304" progId="Equation.3">
                  <p:embed/>
                </p:oleObj>
              </mc:Choice>
              <mc:Fallback>
                <p:oleObj name="Equation" r:id="rId3" imgW="175262" imgH="236304"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8" y="365442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9" name="Line 15"/>
          <p:cNvSpPr>
            <a:spLocks noChangeShapeType="1"/>
          </p:cNvSpPr>
          <p:nvPr/>
        </p:nvSpPr>
        <p:spPr bwMode="auto">
          <a:xfrm>
            <a:off x="3324225" y="4264025"/>
            <a:ext cx="6858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20" name="Line 16"/>
          <p:cNvSpPr>
            <a:spLocks noChangeShapeType="1"/>
          </p:cNvSpPr>
          <p:nvPr/>
        </p:nvSpPr>
        <p:spPr bwMode="auto">
          <a:xfrm>
            <a:off x="7820025" y="4264025"/>
            <a:ext cx="6858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9521" name="Group 17"/>
          <p:cNvGrpSpPr>
            <a:grpSpLocks/>
          </p:cNvGrpSpPr>
          <p:nvPr/>
        </p:nvGrpSpPr>
        <p:grpSpPr bwMode="auto">
          <a:xfrm>
            <a:off x="1079500" y="4856163"/>
            <a:ext cx="2209800" cy="457200"/>
            <a:chOff x="528" y="1632"/>
            <a:chExt cx="1392" cy="288"/>
          </a:xfrm>
        </p:grpSpPr>
        <p:sp>
          <p:nvSpPr>
            <p:cNvPr id="65592" name="Text Box 18"/>
            <p:cNvSpPr txBox="1">
              <a:spLocks noChangeArrowheads="1"/>
            </p:cNvSpPr>
            <p:nvPr/>
          </p:nvSpPr>
          <p:spPr bwMode="auto">
            <a:xfrm flipH="1" flipV="1">
              <a:off x="52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93" name="Text Box 19"/>
            <p:cNvSpPr txBox="1">
              <a:spLocks noChangeArrowheads="1"/>
            </p:cNvSpPr>
            <p:nvPr/>
          </p:nvSpPr>
          <p:spPr bwMode="auto">
            <a:xfrm flipH="1" flipV="1">
              <a:off x="86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94" name="Text Box 20"/>
            <p:cNvSpPr txBox="1">
              <a:spLocks noChangeArrowheads="1"/>
            </p:cNvSpPr>
            <p:nvPr/>
          </p:nvSpPr>
          <p:spPr bwMode="auto">
            <a:xfrm flipH="1" flipV="1">
              <a:off x="124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95" name="Text Box 21"/>
            <p:cNvSpPr txBox="1">
              <a:spLocks noChangeArrowheads="1"/>
            </p:cNvSpPr>
            <p:nvPr/>
          </p:nvSpPr>
          <p:spPr bwMode="auto">
            <a:xfrm flipH="1" flipV="1">
              <a:off x="1632"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grpSp>
      <p:grpSp>
        <p:nvGrpSpPr>
          <p:cNvPr id="149526" name="Group 22"/>
          <p:cNvGrpSpPr>
            <a:grpSpLocks/>
          </p:cNvGrpSpPr>
          <p:nvPr/>
        </p:nvGrpSpPr>
        <p:grpSpPr bwMode="auto">
          <a:xfrm>
            <a:off x="1208088" y="3273425"/>
            <a:ext cx="2089150" cy="457200"/>
            <a:chOff x="624" y="2640"/>
            <a:chExt cx="1316" cy="288"/>
          </a:xfrm>
        </p:grpSpPr>
        <p:sp>
          <p:nvSpPr>
            <p:cNvPr id="65588" name="Text Box 23"/>
            <p:cNvSpPr txBox="1">
              <a:spLocks noChangeArrowheads="1"/>
            </p:cNvSpPr>
            <p:nvPr/>
          </p:nvSpPr>
          <p:spPr bwMode="auto">
            <a:xfrm>
              <a:off x="62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9" name="Text Box 24"/>
            <p:cNvSpPr txBox="1">
              <a:spLocks noChangeArrowheads="1"/>
            </p:cNvSpPr>
            <p:nvPr/>
          </p:nvSpPr>
          <p:spPr bwMode="auto">
            <a:xfrm>
              <a:off x="96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90" name="Text Box 25"/>
            <p:cNvSpPr txBox="1">
              <a:spLocks noChangeArrowheads="1"/>
            </p:cNvSpPr>
            <p:nvPr/>
          </p:nvSpPr>
          <p:spPr bwMode="auto">
            <a:xfrm>
              <a:off x="134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91" name="Text Box 26"/>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grpSp>
      <p:graphicFrame>
        <p:nvGraphicFramePr>
          <p:cNvPr id="149531" name="Object 27"/>
          <p:cNvGraphicFramePr>
            <a:graphicFrameLocks/>
          </p:cNvGraphicFramePr>
          <p:nvPr/>
        </p:nvGraphicFramePr>
        <p:xfrm>
          <a:off x="914400" y="3503613"/>
          <a:ext cx="230188" cy="230187"/>
        </p:xfrm>
        <a:graphic>
          <a:graphicData uri="http://schemas.openxmlformats.org/presentationml/2006/ole">
            <mc:AlternateContent xmlns:mc="http://schemas.openxmlformats.org/markup-compatibility/2006">
              <mc:Choice xmlns:v="urn:schemas-microsoft-com:vml" Requires="v">
                <p:oleObj spid="_x0000_s66035" name="Equation" r:id="rId5" imgW="114320" imgH="114264" progId="Equation.3">
                  <p:embed/>
                </p:oleObj>
              </mc:Choice>
              <mc:Fallback>
                <p:oleObj name="Equation" r:id="rId5" imgW="114320" imgH="114264" progId="Equation.3">
                  <p:embed/>
                  <p:pic>
                    <p:nvPicPr>
                      <p:cNvPr id="0" name="Object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503613"/>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2" name="Object 28"/>
          <p:cNvGraphicFramePr>
            <a:graphicFrameLocks/>
          </p:cNvGraphicFramePr>
          <p:nvPr/>
        </p:nvGraphicFramePr>
        <p:xfrm>
          <a:off x="923925" y="4862513"/>
          <a:ext cx="201613" cy="315912"/>
        </p:xfrm>
        <a:graphic>
          <a:graphicData uri="http://schemas.openxmlformats.org/presentationml/2006/ole">
            <mc:AlternateContent xmlns:mc="http://schemas.openxmlformats.org/markup-compatibility/2006">
              <mc:Choice xmlns:v="urn:schemas-microsoft-com:vml" Requires="v">
                <p:oleObj spid="_x0000_s66036" name="Equation" r:id="rId7" imgW="98977" imgH="213408" progId="Equation.3">
                  <p:embed/>
                </p:oleObj>
              </mc:Choice>
              <mc:Fallback>
                <p:oleObj name="Equation" r:id="rId7" imgW="98977" imgH="213408" progId="Equation.3">
                  <p:embed/>
                  <p:pic>
                    <p:nvPicPr>
                      <p:cNvPr id="0" name="Object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925" y="4862513"/>
                        <a:ext cx="201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3" name="Object 29"/>
          <p:cNvGraphicFramePr>
            <a:graphicFrameLocks/>
          </p:cNvGraphicFramePr>
          <p:nvPr/>
        </p:nvGraphicFramePr>
        <p:xfrm>
          <a:off x="5802313" y="5957888"/>
          <a:ext cx="990600" cy="431800"/>
        </p:xfrm>
        <a:graphic>
          <a:graphicData uri="http://schemas.openxmlformats.org/presentationml/2006/ole">
            <mc:AlternateContent xmlns:mc="http://schemas.openxmlformats.org/markup-compatibility/2006">
              <mc:Choice xmlns:v="urn:schemas-microsoft-com:vml" Requires="v">
                <p:oleObj spid="_x0000_s66037" name="Equation" r:id="rId9" imgW="876311" imgH="327672" progId="Equation.3">
                  <p:embed/>
                </p:oleObj>
              </mc:Choice>
              <mc:Fallback>
                <p:oleObj name="Equation" r:id="rId9" imgW="876311" imgH="327672" progId="Equation.3">
                  <p:embed/>
                  <p:pic>
                    <p:nvPicPr>
                      <p:cNvPr id="0" name="Object 2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2313" y="5957888"/>
                        <a:ext cx="990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4" name="Object 30"/>
          <p:cNvGraphicFramePr>
            <a:graphicFrameLocks/>
          </p:cNvGraphicFramePr>
          <p:nvPr/>
        </p:nvGraphicFramePr>
        <p:xfrm>
          <a:off x="5314950" y="3482975"/>
          <a:ext cx="230188" cy="230188"/>
        </p:xfrm>
        <a:graphic>
          <a:graphicData uri="http://schemas.openxmlformats.org/presentationml/2006/ole">
            <mc:AlternateContent xmlns:mc="http://schemas.openxmlformats.org/markup-compatibility/2006">
              <mc:Choice xmlns:v="urn:schemas-microsoft-com:vml" Requires="v">
                <p:oleObj spid="_x0000_s66038" name="Equation" r:id="rId11" imgW="114320" imgH="114264" progId="Equation.3">
                  <p:embed/>
                </p:oleObj>
              </mc:Choice>
              <mc:Fallback>
                <p:oleObj name="Equation" r:id="rId11" imgW="114320" imgH="114264" progId="Equation.3">
                  <p:embed/>
                  <p:pic>
                    <p:nvPicPr>
                      <p:cNvPr id="0" name="Object 3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4950" y="348297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5" name="Object 31"/>
          <p:cNvGraphicFramePr>
            <a:graphicFrameLocks/>
          </p:cNvGraphicFramePr>
          <p:nvPr/>
        </p:nvGraphicFramePr>
        <p:xfrm>
          <a:off x="5419725" y="4845050"/>
          <a:ext cx="201613" cy="315913"/>
        </p:xfrm>
        <a:graphic>
          <a:graphicData uri="http://schemas.openxmlformats.org/presentationml/2006/ole">
            <mc:AlternateContent xmlns:mc="http://schemas.openxmlformats.org/markup-compatibility/2006">
              <mc:Choice xmlns:v="urn:schemas-microsoft-com:vml" Requires="v">
                <p:oleObj spid="_x0000_s66039" name="Equation" r:id="rId13" imgW="98977" imgH="213408" progId="Equation.3">
                  <p:embed/>
                </p:oleObj>
              </mc:Choice>
              <mc:Fallback>
                <p:oleObj name="Equation" r:id="rId13" imgW="98977" imgH="213408" progId="Equation.3">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9725" y="4845050"/>
                        <a:ext cx="2016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9536" name="Group 32"/>
          <p:cNvGrpSpPr>
            <a:grpSpLocks/>
          </p:cNvGrpSpPr>
          <p:nvPr/>
        </p:nvGrpSpPr>
        <p:grpSpPr bwMode="auto">
          <a:xfrm>
            <a:off x="5599113" y="3349625"/>
            <a:ext cx="2209800" cy="457200"/>
            <a:chOff x="528" y="1550"/>
            <a:chExt cx="1392" cy="370"/>
          </a:xfrm>
        </p:grpSpPr>
        <p:sp>
          <p:nvSpPr>
            <p:cNvPr id="65584" name="Text Box 33"/>
            <p:cNvSpPr txBox="1">
              <a:spLocks noChangeArrowheads="1"/>
            </p:cNvSpPr>
            <p:nvPr/>
          </p:nvSpPr>
          <p:spPr bwMode="auto">
            <a:xfrm flipH="1" flipV="1">
              <a:off x="528"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5" name="Text Box 34"/>
            <p:cNvSpPr txBox="1">
              <a:spLocks noChangeArrowheads="1"/>
            </p:cNvSpPr>
            <p:nvPr/>
          </p:nvSpPr>
          <p:spPr bwMode="auto">
            <a:xfrm flipH="1" flipV="1">
              <a:off x="864"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6" name="Text Box 35"/>
            <p:cNvSpPr txBox="1">
              <a:spLocks noChangeArrowheads="1"/>
            </p:cNvSpPr>
            <p:nvPr/>
          </p:nvSpPr>
          <p:spPr bwMode="auto">
            <a:xfrm flipH="1" flipV="1">
              <a:off x="1248"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7" name="Text Box 36"/>
            <p:cNvSpPr txBox="1">
              <a:spLocks noChangeArrowheads="1"/>
            </p:cNvSpPr>
            <p:nvPr/>
          </p:nvSpPr>
          <p:spPr bwMode="auto">
            <a:xfrm flipH="1" flipV="1">
              <a:off x="1632"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grpSp>
      <p:grpSp>
        <p:nvGrpSpPr>
          <p:cNvPr id="149541" name="Group 37"/>
          <p:cNvGrpSpPr>
            <a:grpSpLocks/>
          </p:cNvGrpSpPr>
          <p:nvPr/>
        </p:nvGrpSpPr>
        <p:grpSpPr bwMode="auto">
          <a:xfrm>
            <a:off x="5738813" y="4797425"/>
            <a:ext cx="2089150" cy="457200"/>
            <a:chOff x="624" y="2640"/>
            <a:chExt cx="1316" cy="288"/>
          </a:xfrm>
        </p:grpSpPr>
        <p:sp>
          <p:nvSpPr>
            <p:cNvPr id="65580" name="Text Box 38"/>
            <p:cNvSpPr txBox="1">
              <a:spLocks noChangeArrowheads="1"/>
            </p:cNvSpPr>
            <p:nvPr/>
          </p:nvSpPr>
          <p:spPr bwMode="auto">
            <a:xfrm>
              <a:off x="62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1" name="Text Box 39"/>
            <p:cNvSpPr txBox="1">
              <a:spLocks noChangeArrowheads="1"/>
            </p:cNvSpPr>
            <p:nvPr/>
          </p:nvSpPr>
          <p:spPr bwMode="auto">
            <a:xfrm>
              <a:off x="96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2" name="Text Box 40"/>
            <p:cNvSpPr txBox="1">
              <a:spLocks noChangeArrowheads="1"/>
            </p:cNvSpPr>
            <p:nvPr/>
          </p:nvSpPr>
          <p:spPr bwMode="auto">
            <a:xfrm>
              <a:off x="134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3" name="Text Box 41"/>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grpSp>
      <p:sp>
        <p:nvSpPr>
          <p:cNvPr id="149546" name="Oval 42"/>
          <p:cNvSpPr>
            <a:spLocks noChangeArrowheads="1"/>
          </p:cNvSpPr>
          <p:nvPr/>
        </p:nvSpPr>
        <p:spPr bwMode="auto">
          <a:xfrm>
            <a:off x="2257425" y="4111625"/>
            <a:ext cx="304800" cy="304800"/>
          </a:xfrm>
          <a:prstGeom prst="ellipse">
            <a:avLst/>
          </a:prstGeom>
          <a:gradFill rotWithShape="0">
            <a:gsLst>
              <a:gs pos="0">
                <a:srgbClr val="FF00FF"/>
              </a:gs>
              <a:gs pos="100000">
                <a:srgbClr val="760076"/>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47" name="Line 43"/>
          <p:cNvSpPr>
            <a:spLocks noChangeShapeType="1"/>
          </p:cNvSpPr>
          <p:nvPr/>
        </p:nvSpPr>
        <p:spPr bwMode="auto">
          <a:xfrm flipH="1">
            <a:off x="1571625" y="4264025"/>
            <a:ext cx="6858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48" name="Object 44"/>
          <p:cNvGraphicFramePr>
            <a:graphicFrameLocks/>
          </p:cNvGraphicFramePr>
          <p:nvPr/>
        </p:nvGraphicFramePr>
        <p:xfrm>
          <a:off x="1157288" y="5969000"/>
          <a:ext cx="989012" cy="431800"/>
        </p:xfrm>
        <a:graphic>
          <a:graphicData uri="http://schemas.openxmlformats.org/presentationml/2006/ole">
            <mc:AlternateContent xmlns:mc="http://schemas.openxmlformats.org/markup-compatibility/2006">
              <mc:Choice xmlns:v="urn:schemas-microsoft-com:vml" Requires="v">
                <p:oleObj spid="_x0000_s66040" name="Equation" r:id="rId15" imgW="876311" imgH="327672" progId="Equation.3">
                  <p:embed/>
                </p:oleObj>
              </mc:Choice>
              <mc:Fallback>
                <p:oleObj name="Equation" r:id="rId15" imgW="876311" imgH="327672" progId="Equation.3">
                  <p:embed/>
                  <p:pic>
                    <p:nvPicPr>
                      <p:cNvPr id="0" name="Object 4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7288" y="5969000"/>
                        <a:ext cx="9890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49" name="Line 45"/>
          <p:cNvSpPr>
            <a:spLocks noChangeShapeType="1"/>
          </p:cNvSpPr>
          <p:nvPr/>
        </p:nvSpPr>
        <p:spPr bwMode="auto">
          <a:xfrm flipV="1">
            <a:off x="3019425" y="3806825"/>
            <a:ext cx="0" cy="990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50" name="Object 46"/>
          <p:cNvGraphicFramePr>
            <a:graphicFrameLocks/>
          </p:cNvGraphicFramePr>
          <p:nvPr/>
        </p:nvGraphicFramePr>
        <p:xfrm>
          <a:off x="7464425" y="6038850"/>
          <a:ext cx="849313" cy="315913"/>
        </p:xfrm>
        <a:graphic>
          <a:graphicData uri="http://schemas.openxmlformats.org/presentationml/2006/ole">
            <mc:AlternateContent xmlns:mc="http://schemas.openxmlformats.org/markup-compatibility/2006">
              <mc:Choice xmlns:v="urn:schemas-microsoft-com:vml" Requires="v">
                <p:oleObj spid="_x0000_s66041" name="Equation" r:id="rId17" imgW="746864" imgH="213408" progId="Equation.3">
                  <p:embed/>
                </p:oleObj>
              </mc:Choice>
              <mc:Fallback>
                <p:oleObj name="Equation" r:id="rId17" imgW="746864" imgH="213408" progId="Equation.3">
                  <p:embed/>
                  <p:pic>
                    <p:nvPicPr>
                      <p:cNvPr id="0" name="Object 4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4425" y="6038850"/>
                        <a:ext cx="8493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1" name="Object 47"/>
          <p:cNvGraphicFramePr>
            <a:graphicFrameLocks/>
          </p:cNvGraphicFramePr>
          <p:nvPr/>
        </p:nvGraphicFramePr>
        <p:xfrm>
          <a:off x="2808288" y="6062663"/>
          <a:ext cx="850900" cy="315912"/>
        </p:xfrm>
        <a:graphic>
          <a:graphicData uri="http://schemas.openxmlformats.org/presentationml/2006/ole">
            <mc:AlternateContent xmlns:mc="http://schemas.openxmlformats.org/markup-compatibility/2006">
              <mc:Choice xmlns:v="urn:schemas-microsoft-com:vml" Requires="v">
                <p:oleObj spid="_x0000_s66042" name="Equation" r:id="rId19" imgW="746864" imgH="213408" progId="Equation.3">
                  <p:embed/>
                </p:oleObj>
              </mc:Choice>
              <mc:Fallback>
                <p:oleObj name="Equation" r:id="rId19" imgW="746864" imgH="213408" progId="Equation.3">
                  <p:embed/>
                  <p:pic>
                    <p:nvPicPr>
                      <p:cNvPr id="0" name="Object 4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08288" y="6062663"/>
                        <a:ext cx="850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2" name="Object 48"/>
          <p:cNvGraphicFramePr>
            <a:graphicFrameLocks/>
          </p:cNvGraphicFramePr>
          <p:nvPr/>
        </p:nvGraphicFramePr>
        <p:xfrm>
          <a:off x="3640138" y="4398963"/>
          <a:ext cx="201612" cy="292100"/>
        </p:xfrm>
        <a:graphic>
          <a:graphicData uri="http://schemas.openxmlformats.org/presentationml/2006/ole">
            <mc:AlternateContent xmlns:mc="http://schemas.openxmlformats.org/markup-compatibility/2006">
              <mc:Choice xmlns:v="urn:schemas-microsoft-com:vml" Requires="v">
                <p:oleObj spid="_x0000_s66043" name="Equation" r:id="rId21" imgW="98977" imgH="190512" progId="Equation.3">
                  <p:embed/>
                </p:oleObj>
              </mc:Choice>
              <mc:Fallback>
                <p:oleObj name="Equation" r:id="rId21" imgW="98977" imgH="190512" progId="Equation.3">
                  <p:embed/>
                  <p:pic>
                    <p:nvPicPr>
                      <p:cNvPr id="0" name="Object 4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0138" y="4398963"/>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3" name="Object 49"/>
          <p:cNvGraphicFramePr>
            <a:graphicFrameLocks/>
          </p:cNvGraphicFramePr>
          <p:nvPr/>
        </p:nvGraphicFramePr>
        <p:xfrm>
          <a:off x="8239125" y="4475163"/>
          <a:ext cx="201613" cy="292100"/>
        </p:xfrm>
        <a:graphic>
          <a:graphicData uri="http://schemas.openxmlformats.org/presentationml/2006/ole">
            <mc:AlternateContent xmlns:mc="http://schemas.openxmlformats.org/markup-compatibility/2006">
              <mc:Choice xmlns:v="urn:schemas-microsoft-com:vml" Requires="v">
                <p:oleObj spid="_x0000_s66044" name="Equation" r:id="rId23" imgW="98977" imgH="190512" progId="Equation.3">
                  <p:embed/>
                </p:oleObj>
              </mc:Choice>
              <mc:Fallback>
                <p:oleObj name="Equation" r:id="rId23" imgW="98977" imgH="190512" progId="Equation.3">
                  <p:embed/>
                  <p:pic>
                    <p:nvPicPr>
                      <p:cNvPr id="0" name="Object 4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39125" y="4475163"/>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4" name="Object 50"/>
          <p:cNvGraphicFramePr>
            <a:graphicFrameLocks/>
          </p:cNvGraphicFramePr>
          <p:nvPr/>
        </p:nvGraphicFramePr>
        <p:xfrm>
          <a:off x="1658938" y="3865563"/>
          <a:ext cx="230187" cy="241300"/>
        </p:xfrm>
        <a:graphic>
          <a:graphicData uri="http://schemas.openxmlformats.org/presentationml/2006/ole">
            <mc:AlternateContent xmlns:mc="http://schemas.openxmlformats.org/markup-compatibility/2006">
              <mc:Choice xmlns:v="urn:schemas-microsoft-com:vml" Requires="v">
                <p:oleObj spid="_x0000_s66045" name="Equation" r:id="rId25" imgW="114320" imgH="137160" progId="Equation.3">
                  <p:embed/>
                </p:oleObj>
              </mc:Choice>
              <mc:Fallback>
                <p:oleObj name="Equation" r:id="rId25" imgW="114320" imgH="137160" progId="Equation.3">
                  <p:embed/>
                  <p:pic>
                    <p:nvPicPr>
                      <p:cNvPr id="0" name="Object 5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8938" y="3865563"/>
                        <a:ext cx="230187"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5" name="Object 51"/>
          <p:cNvGraphicFramePr>
            <a:graphicFrameLocks/>
          </p:cNvGraphicFramePr>
          <p:nvPr/>
        </p:nvGraphicFramePr>
        <p:xfrm>
          <a:off x="2090738" y="4492625"/>
          <a:ext cx="482600" cy="306388"/>
        </p:xfrm>
        <a:graphic>
          <a:graphicData uri="http://schemas.openxmlformats.org/presentationml/2006/ole">
            <mc:AlternateContent xmlns:mc="http://schemas.openxmlformats.org/markup-compatibility/2006">
              <mc:Choice xmlns:v="urn:schemas-microsoft-com:vml" Requires="v">
                <p:oleObj spid="_x0000_s66046" name="Equation" r:id="rId27" imgW="380995" imgH="198072" progId="Equation.3">
                  <p:embed/>
                </p:oleObj>
              </mc:Choice>
              <mc:Fallback>
                <p:oleObj name="Equation" r:id="rId27" imgW="380995" imgH="198072" progId="Equation.3">
                  <p:embed/>
                  <p:pic>
                    <p:nvPicPr>
                      <p:cNvPr id="0" name="Object 51"/>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90738" y="4492625"/>
                        <a:ext cx="4826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56" name="Rectangle 52"/>
          <p:cNvSpPr>
            <a:spLocks noChangeArrowheads="1"/>
          </p:cNvSpPr>
          <p:nvPr/>
        </p:nvSpPr>
        <p:spPr bwMode="auto">
          <a:xfrm>
            <a:off x="1277938" y="5410200"/>
            <a:ext cx="250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66FFFF"/>
                </a:solidFill>
                <a:latin typeface="Times New Roman" pitchFamily="18" charset="0"/>
              </a:rPr>
              <a:t>N</a:t>
            </a:r>
            <a:r>
              <a:rPr kumimoji="1" lang="en-US" altLang="zh-CN" sz="2400" b="1">
                <a:solidFill>
                  <a:srgbClr val="66FFFF"/>
                </a:solidFill>
                <a:latin typeface="宋体" pitchFamily="2" charset="-122"/>
              </a:rPr>
              <a:t> </a:t>
            </a:r>
            <a:r>
              <a:rPr kumimoji="1" lang="zh-CN" altLang="en-US" sz="2400" b="1">
                <a:solidFill>
                  <a:schemeClr val="bg1"/>
                </a:solidFill>
                <a:latin typeface="楷体_GB2312" pitchFamily="49" charset="-122"/>
                <a:ea typeface="楷体_GB2312" pitchFamily="49" charset="-122"/>
              </a:rPr>
              <a:t>型半导体</a:t>
            </a:r>
          </a:p>
        </p:txBody>
      </p:sp>
      <p:sp>
        <p:nvSpPr>
          <p:cNvPr id="149557" name="Rectangle 53"/>
          <p:cNvSpPr>
            <a:spLocks noChangeArrowheads="1"/>
          </p:cNvSpPr>
          <p:nvPr/>
        </p:nvSpPr>
        <p:spPr bwMode="auto">
          <a:xfrm>
            <a:off x="6078538" y="5410200"/>
            <a:ext cx="2525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66FFFF"/>
                </a:solidFill>
                <a:latin typeface="Times New Roman" pitchFamily="18" charset="0"/>
              </a:rPr>
              <a:t>P</a:t>
            </a:r>
            <a:r>
              <a:rPr kumimoji="1" lang="en-US" altLang="zh-CN" sz="2400" b="1">
                <a:solidFill>
                  <a:schemeClr val="bg1"/>
                </a:solidFill>
                <a:latin typeface="宋体" pitchFamily="2" charset="-122"/>
              </a:rPr>
              <a:t> </a:t>
            </a:r>
            <a:r>
              <a:rPr kumimoji="1" lang="zh-CN" altLang="en-US" sz="2400" b="1">
                <a:solidFill>
                  <a:schemeClr val="bg1"/>
                </a:solidFill>
                <a:latin typeface="楷体_GB2312" pitchFamily="49" charset="-122"/>
                <a:ea typeface="楷体_GB2312" pitchFamily="49" charset="-122"/>
              </a:rPr>
              <a:t>型半导体</a:t>
            </a:r>
          </a:p>
        </p:txBody>
      </p:sp>
      <p:sp>
        <p:nvSpPr>
          <p:cNvPr id="149558" name="Line 54"/>
          <p:cNvSpPr>
            <a:spLocks noChangeShapeType="1"/>
          </p:cNvSpPr>
          <p:nvPr/>
        </p:nvSpPr>
        <p:spPr bwMode="auto">
          <a:xfrm flipV="1">
            <a:off x="2409825" y="3730625"/>
            <a:ext cx="0" cy="38100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59" name="Oval 55"/>
          <p:cNvSpPr>
            <a:spLocks noChangeArrowheads="1"/>
          </p:cNvSpPr>
          <p:nvPr/>
        </p:nvSpPr>
        <p:spPr bwMode="auto">
          <a:xfrm>
            <a:off x="6524625" y="4111625"/>
            <a:ext cx="304800" cy="304800"/>
          </a:xfrm>
          <a:prstGeom prst="ellipse">
            <a:avLst/>
          </a:prstGeom>
          <a:gradFill rotWithShape="0">
            <a:gsLst>
              <a:gs pos="0">
                <a:srgbClr val="00FFFF"/>
              </a:gs>
              <a:gs pos="100000">
                <a:srgbClr val="007676"/>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60" name="Line 56"/>
          <p:cNvSpPr>
            <a:spLocks noChangeShapeType="1"/>
          </p:cNvSpPr>
          <p:nvPr/>
        </p:nvSpPr>
        <p:spPr bwMode="auto">
          <a:xfrm>
            <a:off x="6829425" y="4264025"/>
            <a:ext cx="6858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61" name="Line 57"/>
          <p:cNvSpPr>
            <a:spLocks noChangeShapeType="1"/>
          </p:cNvSpPr>
          <p:nvPr/>
        </p:nvSpPr>
        <p:spPr bwMode="auto">
          <a:xfrm>
            <a:off x="6067425" y="3806825"/>
            <a:ext cx="0" cy="990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62" name="Object 58"/>
          <p:cNvGraphicFramePr>
            <a:graphicFrameLocks/>
          </p:cNvGraphicFramePr>
          <p:nvPr/>
        </p:nvGraphicFramePr>
        <p:xfrm>
          <a:off x="7143750" y="3865563"/>
          <a:ext cx="230188" cy="241300"/>
        </p:xfrm>
        <a:graphic>
          <a:graphicData uri="http://schemas.openxmlformats.org/presentationml/2006/ole">
            <mc:AlternateContent xmlns:mc="http://schemas.openxmlformats.org/markup-compatibility/2006">
              <mc:Choice xmlns:v="urn:schemas-microsoft-com:vml" Requires="v">
                <p:oleObj spid="_x0000_s66047" name="Equation" r:id="rId29" imgW="114320" imgH="137160" progId="Equation.3">
                  <p:embed/>
                </p:oleObj>
              </mc:Choice>
              <mc:Fallback>
                <p:oleObj name="Equation" r:id="rId29" imgW="114320" imgH="137160" progId="Equation.3">
                  <p:embed/>
                  <p:pic>
                    <p:nvPicPr>
                      <p:cNvPr id="0" name="Object 5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43750" y="3865563"/>
                        <a:ext cx="230188"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63" name="Object 59"/>
          <p:cNvGraphicFramePr>
            <a:graphicFrameLocks/>
          </p:cNvGraphicFramePr>
          <p:nvPr/>
        </p:nvGraphicFramePr>
        <p:xfrm>
          <a:off x="6472238" y="4448175"/>
          <a:ext cx="482600" cy="331788"/>
        </p:xfrm>
        <a:graphic>
          <a:graphicData uri="http://schemas.openxmlformats.org/presentationml/2006/ole">
            <mc:AlternateContent xmlns:mc="http://schemas.openxmlformats.org/markup-compatibility/2006">
              <mc:Choice xmlns:v="urn:schemas-microsoft-com:vml" Requires="v">
                <p:oleObj spid="_x0000_s66048" name="Equation" r:id="rId31" imgW="380995" imgH="228528" progId="Equation.3">
                  <p:embed/>
                </p:oleObj>
              </mc:Choice>
              <mc:Fallback>
                <p:oleObj name="Equation" r:id="rId31" imgW="380995" imgH="228528" progId="Equation.3">
                  <p:embed/>
                  <p:pic>
                    <p:nvPicPr>
                      <p:cNvPr id="0" name="Object 5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472238" y="4448175"/>
                        <a:ext cx="482600"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64" name="Line 60"/>
          <p:cNvSpPr>
            <a:spLocks noChangeShapeType="1"/>
          </p:cNvSpPr>
          <p:nvPr/>
        </p:nvSpPr>
        <p:spPr bwMode="auto">
          <a:xfrm flipV="1">
            <a:off x="6677025" y="3730625"/>
            <a:ext cx="0" cy="38100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65" name="Rectangle 61"/>
          <p:cNvSpPr>
            <a:spLocks noChangeArrowheads="1"/>
          </p:cNvSpPr>
          <p:nvPr/>
        </p:nvSpPr>
        <p:spPr bwMode="auto">
          <a:xfrm>
            <a:off x="1168400" y="1203325"/>
            <a:ext cx="7747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楷体_GB2312" pitchFamily="49" charset="-122"/>
                <a:ea typeface="楷体_GB2312" pitchFamily="49" charset="-122"/>
              </a:rPr>
              <a:t>它是研究半导体材料性质的有效方法</a:t>
            </a:r>
            <a:r>
              <a:rPr kumimoji="1" lang="zh-CN" altLang="en-US" sz="2400" b="1">
                <a:solidFill>
                  <a:schemeClr val="bg1"/>
                </a:solidFill>
                <a:latin typeface="Times New Roman"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浓度随杂质、温度等变化</a:t>
            </a:r>
            <a:r>
              <a:rPr kumimoji="1" lang="zh-CN" altLang="en-US" sz="2400" b="1">
                <a:solidFill>
                  <a:schemeClr val="bg1"/>
                </a:solidFill>
                <a:latin typeface="Times New Roman" pitchFamily="18" charset="0"/>
                <a:ea typeface="楷体_GB2312" pitchFamily="49" charset="-122"/>
              </a:rPr>
              <a:t>）</a:t>
            </a:r>
            <a:r>
              <a:rPr kumimoji="1" lang="en-US" altLang="zh-CN" sz="2400" b="1">
                <a:solidFill>
                  <a:schemeClr val="bg1"/>
                </a:solidFill>
                <a:latin typeface="Times New Roman" pitchFamily="18" charset="0"/>
                <a:ea typeface="楷体_GB2312" pitchFamily="49" charset="-122"/>
              </a:rPr>
              <a:t>K</a:t>
            </a:r>
            <a:r>
              <a:rPr kumimoji="1" lang="zh-CN" altLang="en-US" sz="2400" b="1">
                <a:solidFill>
                  <a:schemeClr val="bg1"/>
                </a:solidFill>
                <a:latin typeface="Times New Roman" pitchFamily="18" charset="0"/>
                <a:ea typeface="楷体_GB2312" pitchFamily="49" charset="-122"/>
              </a:rPr>
              <a:t>与</a:t>
            </a:r>
            <a:r>
              <a:rPr kumimoji="1" lang="en-US" altLang="zh-CN" sz="2400" b="1">
                <a:solidFill>
                  <a:schemeClr val="bg1"/>
                </a:solidFill>
                <a:latin typeface="Times New Roman" pitchFamily="18" charset="0"/>
                <a:ea typeface="楷体_GB2312" pitchFamily="49" charset="-122"/>
              </a:rPr>
              <a:t>n</a:t>
            </a:r>
            <a:r>
              <a:rPr kumimoji="1" lang="zh-CN" altLang="en-US" sz="2400" b="1">
                <a:solidFill>
                  <a:schemeClr val="bg1"/>
                </a:solidFill>
                <a:latin typeface="Times New Roman" pitchFamily="18" charset="0"/>
                <a:ea typeface="楷体_GB2312" pitchFamily="49" charset="-122"/>
              </a:rPr>
              <a:t>成反比</a:t>
            </a:r>
          </a:p>
        </p:txBody>
      </p:sp>
      <p:graphicFrame>
        <p:nvGraphicFramePr>
          <p:cNvPr id="149566" name="Object 62"/>
          <p:cNvGraphicFramePr>
            <a:graphicFrameLocks/>
          </p:cNvGraphicFramePr>
          <p:nvPr/>
        </p:nvGraphicFramePr>
        <p:xfrm>
          <a:off x="3876675" y="3654425"/>
          <a:ext cx="280988" cy="341313"/>
        </p:xfrm>
        <a:graphic>
          <a:graphicData uri="http://schemas.openxmlformats.org/presentationml/2006/ole">
            <mc:AlternateContent xmlns:mc="http://schemas.openxmlformats.org/markup-compatibility/2006">
              <mc:Choice xmlns:v="urn:schemas-microsoft-com:vml" Requires="v">
                <p:oleObj spid="_x0000_s66049" name="Equation" r:id="rId33" imgW="175262" imgH="236304" progId="Equation.3">
                  <p:embed/>
                </p:oleObj>
              </mc:Choice>
              <mc:Fallback>
                <p:oleObj name="Equation" r:id="rId33" imgW="175262" imgH="236304" progId="Equation.3">
                  <p:embed/>
                  <p:pic>
                    <p:nvPicPr>
                      <p:cNvPr id="0" name="Object 62"/>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76675" y="36544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67" name="Rectangle 63"/>
          <p:cNvSpPr>
            <a:spLocks noChangeArrowheads="1"/>
          </p:cNvSpPr>
          <p:nvPr/>
        </p:nvSpPr>
        <p:spPr bwMode="auto">
          <a:xfrm>
            <a:off x="768350" y="363538"/>
            <a:ext cx="164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宋体" pitchFamily="2" charset="-122"/>
              </a:rPr>
              <a:t>讨论</a:t>
            </a:r>
          </a:p>
        </p:txBody>
      </p:sp>
      <p:sp>
        <p:nvSpPr>
          <p:cNvPr id="149568" name="Rectangle 64"/>
          <p:cNvSpPr>
            <a:spLocks noChangeArrowheads="1"/>
          </p:cNvSpPr>
          <p:nvPr/>
        </p:nvSpPr>
        <p:spPr bwMode="auto">
          <a:xfrm>
            <a:off x="762000" y="838200"/>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通过测量霍尔系数可以确定导电体中载流子浓度</a:t>
            </a:r>
          </a:p>
        </p:txBody>
      </p:sp>
      <p:sp>
        <p:nvSpPr>
          <p:cNvPr id="149569" name="AutoShape 65"/>
          <p:cNvSpPr>
            <a:spLocks noChangeArrowheads="1"/>
          </p:cNvSpPr>
          <p:nvPr/>
        </p:nvSpPr>
        <p:spPr bwMode="auto">
          <a:xfrm>
            <a:off x="395288" y="3333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9568"/>
                                        </p:tgtEl>
                                        <p:attrNameLst>
                                          <p:attrName>style.visibility</p:attrName>
                                        </p:attrNameLst>
                                      </p:cBhvr>
                                      <p:to>
                                        <p:strVal val="visible"/>
                                      </p:to>
                                    </p:set>
                                    <p:animEffect transition="in" filter="wipe(left)">
                                      <p:cBhvr>
                                        <p:cTn id="7" dur="500"/>
                                        <p:tgtEl>
                                          <p:spTgt spid="1495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65"/>
                                        </p:tgtEl>
                                        <p:attrNameLst>
                                          <p:attrName>style.visibility</p:attrName>
                                        </p:attrNameLst>
                                      </p:cBhvr>
                                      <p:to>
                                        <p:strVal val="visible"/>
                                      </p:to>
                                    </p:set>
                                    <p:animEffect transition="in" filter="wipe(left)">
                                      <p:cBhvr>
                                        <p:cTn id="12" dur="500"/>
                                        <p:tgtEl>
                                          <p:spTgt spid="1495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9506"/>
                                        </p:tgtEl>
                                        <p:attrNameLst>
                                          <p:attrName>style.visibility</p:attrName>
                                        </p:attrNameLst>
                                      </p:cBhvr>
                                      <p:to>
                                        <p:strVal val="visible"/>
                                      </p:to>
                                    </p:set>
                                    <p:animEffect transition="in" filter="wipe(left)">
                                      <p:cBhvr>
                                        <p:cTn id="17" dur="500"/>
                                        <p:tgtEl>
                                          <p:spTgt spid="1495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9507"/>
                                        </p:tgtEl>
                                        <p:attrNameLst>
                                          <p:attrName>style.visibility</p:attrName>
                                        </p:attrNameLst>
                                      </p:cBhvr>
                                      <p:to>
                                        <p:strVal val="visible"/>
                                      </p:to>
                                    </p:set>
                                    <p:animEffect transition="in" filter="wipe(left)">
                                      <p:cBhvr>
                                        <p:cTn id="22" dur="500"/>
                                        <p:tgtEl>
                                          <p:spTgt spid="14950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950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5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95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95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95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95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95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95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95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95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95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95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95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95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95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95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95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95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95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951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95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95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953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953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95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95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95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955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95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95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495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95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956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956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956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49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p:bldP spid="149507" grpId="0" autoUpdateAnimBg="0"/>
      <p:bldP spid="149508" grpId="0" animBg="1"/>
      <p:bldP spid="149509" grpId="0" animBg="1"/>
      <p:bldP spid="149519" grpId="0" animBg="1"/>
      <p:bldP spid="149520" grpId="0" animBg="1"/>
      <p:bldP spid="149546" grpId="0" animBg="1"/>
      <p:bldP spid="149547" grpId="0" animBg="1"/>
      <p:bldP spid="149549" grpId="0" animBg="1"/>
      <p:bldP spid="149556" grpId="0"/>
      <p:bldP spid="149557" grpId="0"/>
      <p:bldP spid="149558" grpId="0" animBg="1"/>
      <p:bldP spid="149559" grpId="0" animBg="1"/>
      <p:bldP spid="149560" grpId="0" animBg="1"/>
      <p:bldP spid="149561" grpId="0" animBg="1"/>
      <p:bldP spid="149564" grpId="0" animBg="1"/>
      <p:bldP spid="149565" grpId="0" autoUpdateAnimBg="0"/>
      <p:bldP spid="149568"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913"/>
            <a:ext cx="9036050" cy="208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2867025"/>
            <a:ext cx="8961438"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228600" y="779463"/>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一</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磁介质的分类</a:t>
            </a:r>
          </a:p>
        </p:txBody>
      </p:sp>
      <p:sp>
        <p:nvSpPr>
          <p:cNvPr id="151555" name="Text Box 3"/>
          <p:cNvSpPr txBox="1">
            <a:spLocks noChangeArrowheads="1"/>
          </p:cNvSpPr>
          <p:nvPr/>
        </p:nvSpPr>
        <p:spPr bwMode="auto">
          <a:xfrm>
            <a:off x="457200" y="1295400"/>
            <a:ext cx="487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a:t>
            </a:r>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任何实物都是</a:t>
            </a:r>
            <a:r>
              <a:rPr kumimoji="1" lang="zh-CN" altLang="en-US" sz="2400" b="1">
                <a:solidFill>
                  <a:schemeClr val="bg1"/>
                </a:solidFill>
              </a:rPr>
              <a:t>磁介质</a:t>
            </a:r>
          </a:p>
        </p:txBody>
      </p:sp>
      <p:graphicFrame>
        <p:nvGraphicFramePr>
          <p:cNvPr id="151556" name="Object 4"/>
          <p:cNvGraphicFramePr>
            <a:graphicFrameLocks/>
          </p:cNvGraphicFramePr>
          <p:nvPr/>
        </p:nvGraphicFramePr>
        <p:xfrm>
          <a:off x="3065463" y="1887538"/>
          <a:ext cx="366712" cy="442912"/>
        </p:xfrm>
        <a:graphic>
          <a:graphicData uri="http://schemas.openxmlformats.org/presentationml/2006/ole">
            <mc:AlternateContent xmlns:mc="http://schemas.openxmlformats.org/markup-compatibility/2006">
              <mc:Choice xmlns:v="urn:schemas-microsoft-com:vml" Requires="v">
                <p:oleObj spid="_x0000_s66809" name="Equation" r:id="rId3" imgW="266675" imgH="343008" progId="Equation.3">
                  <p:embed/>
                </p:oleObj>
              </mc:Choice>
              <mc:Fallback>
                <p:oleObj name="Equation" r:id="rId3" imgW="266675" imgH="343008"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463" y="1887538"/>
                        <a:ext cx="366712"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57" name="Object 5"/>
          <p:cNvGraphicFramePr>
            <a:graphicFrameLocks/>
          </p:cNvGraphicFramePr>
          <p:nvPr/>
        </p:nvGraphicFramePr>
        <p:xfrm>
          <a:off x="4302125" y="1870075"/>
          <a:ext cx="1636713" cy="442913"/>
        </p:xfrm>
        <a:graphic>
          <a:graphicData uri="http://schemas.openxmlformats.org/presentationml/2006/ole">
            <mc:AlternateContent xmlns:mc="http://schemas.openxmlformats.org/markup-compatibility/2006">
              <mc:Choice xmlns:v="urn:schemas-microsoft-com:vml" Requires="v">
                <p:oleObj spid="_x0000_s66810" name="Equation" r:id="rId5" imgW="1531546" imgH="343008" progId="Equation.3">
                  <p:embed/>
                </p:oleObj>
              </mc:Choice>
              <mc:Fallback>
                <p:oleObj name="Equation" r:id="rId5" imgW="1531546" imgH="343008"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125" y="1870075"/>
                        <a:ext cx="163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58" name="Text Box 6"/>
          <p:cNvSpPr txBox="1">
            <a:spLocks noChangeArrowheads="1"/>
          </p:cNvSpPr>
          <p:nvPr/>
        </p:nvSpPr>
        <p:spPr bwMode="auto">
          <a:xfrm>
            <a:off x="738188" y="1811338"/>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电介质放入外场</a:t>
            </a:r>
          </a:p>
        </p:txBody>
      </p:sp>
      <p:sp>
        <p:nvSpPr>
          <p:cNvPr id="151559" name="AutoShape 7"/>
          <p:cNvSpPr>
            <a:spLocks noChangeArrowheads="1"/>
          </p:cNvSpPr>
          <p:nvPr/>
        </p:nvSpPr>
        <p:spPr bwMode="auto">
          <a:xfrm>
            <a:off x="3622675" y="192881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1560" name="Object 8"/>
          <p:cNvGraphicFramePr>
            <a:graphicFrameLocks/>
          </p:cNvGraphicFramePr>
          <p:nvPr/>
        </p:nvGraphicFramePr>
        <p:xfrm>
          <a:off x="6934200" y="1846263"/>
          <a:ext cx="1155700" cy="482600"/>
        </p:xfrm>
        <a:graphic>
          <a:graphicData uri="http://schemas.openxmlformats.org/presentationml/2006/ole">
            <mc:AlternateContent xmlns:mc="http://schemas.openxmlformats.org/markup-compatibility/2006">
              <mc:Choice xmlns:v="urn:schemas-microsoft-com:vml" Requires="v">
                <p:oleObj spid="_x0000_s66811" name="Equation" r:id="rId7" imgW="1051574" imgH="381024" progId="Equation.3">
                  <p:embed/>
                </p:oleObj>
              </mc:Choice>
              <mc:Fallback>
                <p:oleObj name="Equation" r:id="rId7" imgW="1051574" imgH="381024"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1846263"/>
                        <a:ext cx="11557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61" name="AutoShape 9"/>
          <p:cNvSpPr>
            <a:spLocks noChangeArrowheads="1"/>
          </p:cNvSpPr>
          <p:nvPr/>
        </p:nvSpPr>
        <p:spPr bwMode="auto">
          <a:xfrm>
            <a:off x="6248400" y="19224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2" name="Text Box 10"/>
          <p:cNvSpPr txBox="1">
            <a:spLocks noChangeArrowheads="1"/>
          </p:cNvSpPr>
          <p:nvPr/>
        </p:nvSpPr>
        <p:spPr bwMode="auto">
          <a:xfrm>
            <a:off x="779463" y="241935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磁介质放入外场</a:t>
            </a:r>
          </a:p>
        </p:txBody>
      </p:sp>
      <p:graphicFrame>
        <p:nvGraphicFramePr>
          <p:cNvPr id="151563" name="Object 11"/>
          <p:cNvGraphicFramePr>
            <a:graphicFrameLocks/>
          </p:cNvGraphicFramePr>
          <p:nvPr/>
        </p:nvGraphicFramePr>
        <p:xfrm>
          <a:off x="3082925" y="2462213"/>
          <a:ext cx="366713" cy="442912"/>
        </p:xfrm>
        <a:graphic>
          <a:graphicData uri="http://schemas.openxmlformats.org/presentationml/2006/ole">
            <mc:AlternateContent xmlns:mc="http://schemas.openxmlformats.org/markup-compatibility/2006">
              <mc:Choice xmlns:v="urn:schemas-microsoft-com:vml" Requires="v">
                <p:oleObj spid="_x0000_s66812" name="Equation" r:id="rId9" imgW="266675" imgH="343008" progId="Equation.3">
                  <p:embed/>
                </p:oleObj>
              </mc:Choice>
              <mc:Fallback>
                <p:oleObj name="Equation" r:id="rId9" imgW="266675" imgH="343008"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2925" y="2462213"/>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64" name="Object 12"/>
          <p:cNvGraphicFramePr>
            <a:graphicFrameLocks/>
          </p:cNvGraphicFramePr>
          <p:nvPr/>
        </p:nvGraphicFramePr>
        <p:xfrm>
          <a:off x="4313238" y="2471738"/>
          <a:ext cx="1435100" cy="431800"/>
        </p:xfrm>
        <a:graphic>
          <a:graphicData uri="http://schemas.openxmlformats.org/presentationml/2006/ole">
            <mc:AlternateContent xmlns:mc="http://schemas.openxmlformats.org/markup-compatibility/2006">
              <mc:Choice xmlns:v="urn:schemas-microsoft-com:vml" Requires="v">
                <p:oleObj spid="_x0000_s66813" name="Equation" r:id="rId11" imgW="1333592" imgH="327672" progId="Equation.3">
                  <p:embed/>
                </p:oleObj>
              </mc:Choice>
              <mc:Fallback>
                <p:oleObj name="Equation" r:id="rId11" imgW="1333592" imgH="327672"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3238" y="2471738"/>
                        <a:ext cx="1435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65" name="Object 13"/>
          <p:cNvGraphicFramePr>
            <a:graphicFrameLocks/>
          </p:cNvGraphicFramePr>
          <p:nvPr/>
        </p:nvGraphicFramePr>
        <p:xfrm>
          <a:off x="3146425" y="3048000"/>
          <a:ext cx="366713" cy="419100"/>
        </p:xfrm>
        <a:graphic>
          <a:graphicData uri="http://schemas.openxmlformats.org/presentationml/2006/ole">
            <mc:AlternateContent xmlns:mc="http://schemas.openxmlformats.org/markup-compatibility/2006">
              <mc:Choice xmlns:v="urn:schemas-microsoft-com:vml" Requires="v">
                <p:oleObj spid="_x0000_s66814" name="Equation" r:id="rId13" imgW="266675" imgH="304776" progId="Equation.3">
                  <p:embed/>
                </p:oleObj>
              </mc:Choice>
              <mc:Fallback>
                <p:oleObj name="Equation" r:id="rId13" imgW="266675" imgH="304776" progId="Equation.3">
                  <p:embed/>
                  <p:pic>
                    <p:nvPicPr>
                      <p:cNvPr id="0"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6425" y="3048000"/>
                        <a:ext cx="366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66" name="Text Box 14"/>
          <p:cNvSpPr txBox="1">
            <a:spLocks noChangeArrowheads="1"/>
          </p:cNvSpPr>
          <p:nvPr/>
        </p:nvSpPr>
        <p:spPr bwMode="auto">
          <a:xfrm>
            <a:off x="5861050" y="2454275"/>
            <a:ext cx="248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ea typeface="楷体_GB2312" pitchFamily="49" charset="-122"/>
              </a:rPr>
              <a:t>相对磁导率</a:t>
            </a:r>
            <a:r>
              <a:rPr kumimoji="1" lang="zh-CN" altLang="en-US" sz="2400" b="1">
                <a:solidFill>
                  <a:schemeClr val="bg1"/>
                </a:solidFill>
                <a:latin typeface="Times New Roman" pitchFamily="18" charset="0"/>
              </a:rPr>
              <a:t> </a:t>
            </a:r>
          </a:p>
        </p:txBody>
      </p:sp>
      <p:sp>
        <p:nvSpPr>
          <p:cNvPr id="151567" name="Text Box 15"/>
          <p:cNvSpPr txBox="1">
            <a:spLocks noChangeArrowheads="1"/>
          </p:cNvSpPr>
          <p:nvPr/>
        </p:nvSpPr>
        <p:spPr bwMode="auto">
          <a:xfrm>
            <a:off x="3429000" y="30480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 反映磁介质对原场的影响程度</a:t>
            </a:r>
            <a:r>
              <a:rPr kumimoji="1" lang="zh-CN" altLang="en-US" sz="2400" b="1">
                <a:solidFill>
                  <a:schemeClr val="hlink"/>
                </a:solidFill>
                <a:latin typeface="Times New Roman" pitchFamily="18" charset="0"/>
              </a:rPr>
              <a:t> </a:t>
            </a:r>
          </a:p>
        </p:txBody>
      </p:sp>
      <p:sp>
        <p:nvSpPr>
          <p:cNvPr id="151568" name="Text Box 16"/>
          <p:cNvSpPr txBox="1">
            <a:spLocks noChangeArrowheads="1"/>
          </p:cNvSpPr>
          <p:nvPr/>
        </p:nvSpPr>
        <p:spPr bwMode="auto">
          <a:xfrm>
            <a:off x="0" y="2651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3200" b="1">
                <a:solidFill>
                  <a:srgbClr val="00FF00"/>
                </a:solidFill>
                <a:latin typeface="Times New Roman" pitchFamily="18" charset="0"/>
                <a:ea typeface="黑体" pitchFamily="49" charset="-122"/>
              </a:rPr>
              <a:t>10.7  </a:t>
            </a:r>
            <a:r>
              <a:rPr kumimoji="1" lang="zh-CN" altLang="en-US" sz="3200" b="1">
                <a:solidFill>
                  <a:srgbClr val="00FF00"/>
                </a:solidFill>
                <a:latin typeface="Times New Roman" pitchFamily="18" charset="0"/>
                <a:ea typeface="黑体" pitchFamily="49" charset="-122"/>
              </a:rPr>
              <a:t>物质的磁性</a:t>
            </a:r>
          </a:p>
        </p:txBody>
      </p:sp>
      <p:sp>
        <p:nvSpPr>
          <p:cNvPr id="151584" name="AutoShape 32"/>
          <p:cNvSpPr>
            <a:spLocks noChangeArrowheads="1"/>
          </p:cNvSpPr>
          <p:nvPr/>
        </p:nvSpPr>
        <p:spPr bwMode="auto">
          <a:xfrm>
            <a:off x="3657600" y="2524125"/>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6694" name="Picture 1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18280" y="3789040"/>
            <a:ext cx="45434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
          <p:cNvSpPr txBox="1">
            <a:spLocks noChangeArrowheads="1"/>
          </p:cNvSpPr>
          <p:nvPr/>
        </p:nvSpPr>
        <p:spPr bwMode="auto">
          <a:xfrm>
            <a:off x="457200" y="476672"/>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2.</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磁介质的分类</a:t>
            </a:r>
          </a:p>
        </p:txBody>
      </p:sp>
      <p:sp>
        <p:nvSpPr>
          <p:cNvPr id="3" name="Text Box 18"/>
          <p:cNvSpPr txBox="1">
            <a:spLocks noChangeArrowheads="1"/>
          </p:cNvSpPr>
          <p:nvPr/>
        </p:nvSpPr>
        <p:spPr bwMode="auto">
          <a:xfrm>
            <a:off x="762000" y="205941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顺磁质</a:t>
            </a:r>
          </a:p>
        </p:txBody>
      </p:sp>
      <p:sp>
        <p:nvSpPr>
          <p:cNvPr id="4" name="Text Box 19"/>
          <p:cNvSpPr txBox="1">
            <a:spLocks noChangeArrowheads="1"/>
          </p:cNvSpPr>
          <p:nvPr/>
        </p:nvSpPr>
        <p:spPr bwMode="auto">
          <a:xfrm>
            <a:off x="762000" y="9576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抗磁质</a:t>
            </a:r>
          </a:p>
        </p:txBody>
      </p:sp>
      <p:graphicFrame>
        <p:nvGraphicFramePr>
          <p:cNvPr id="5" name="Object 20"/>
          <p:cNvGraphicFramePr>
            <a:graphicFrameLocks/>
          </p:cNvGraphicFramePr>
          <p:nvPr>
            <p:extLst>
              <p:ext uri="{D42A27DB-BD31-4B8C-83A1-F6EECF244321}">
                <p14:modId xmlns:p14="http://schemas.microsoft.com/office/powerpoint/2010/main" val="3683465506"/>
              </p:ext>
            </p:extLst>
          </p:nvPr>
        </p:nvGraphicFramePr>
        <p:xfrm>
          <a:off x="2133600" y="997372"/>
          <a:ext cx="849313" cy="417513"/>
        </p:xfrm>
        <a:graphic>
          <a:graphicData uri="http://schemas.openxmlformats.org/presentationml/2006/ole">
            <mc:AlternateContent xmlns:mc="http://schemas.openxmlformats.org/markup-compatibility/2006">
              <mc:Choice xmlns:v="urn:schemas-microsoft-com:vml" Requires="v">
                <p:oleObj spid="_x0000_s82036" name="Equation" r:id="rId3" imgW="746864" imgH="304776" progId="Equation.3">
                  <p:embed/>
                </p:oleObj>
              </mc:Choice>
              <mc:Fallback>
                <p:oleObj name="Equation" r:id="rId3" imgW="746864" imgH="304776"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997372"/>
                        <a:ext cx="8493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21"/>
          <p:cNvSpPr txBox="1">
            <a:spLocks noChangeArrowheads="1"/>
          </p:cNvSpPr>
          <p:nvPr/>
        </p:nvSpPr>
        <p:spPr bwMode="auto">
          <a:xfrm>
            <a:off x="5662613" y="9576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减弱原场</a:t>
            </a:r>
          </a:p>
        </p:txBody>
      </p:sp>
      <p:graphicFrame>
        <p:nvGraphicFramePr>
          <p:cNvPr id="7" name="Object 22"/>
          <p:cNvGraphicFramePr>
            <a:graphicFrameLocks/>
          </p:cNvGraphicFramePr>
          <p:nvPr>
            <p:extLst>
              <p:ext uri="{D42A27DB-BD31-4B8C-83A1-F6EECF244321}">
                <p14:modId xmlns:p14="http://schemas.microsoft.com/office/powerpoint/2010/main" val="640423712"/>
              </p:ext>
            </p:extLst>
          </p:nvPr>
        </p:nvGraphicFramePr>
        <p:xfrm>
          <a:off x="4460875" y="2114972"/>
          <a:ext cx="954088" cy="431800"/>
        </p:xfrm>
        <a:graphic>
          <a:graphicData uri="http://schemas.openxmlformats.org/presentationml/2006/ole">
            <mc:AlternateContent xmlns:mc="http://schemas.openxmlformats.org/markup-compatibility/2006">
              <mc:Choice xmlns:v="urn:schemas-microsoft-com:vml" Requires="v">
                <p:oleObj spid="_x0000_s82037" name="Equation" r:id="rId5" imgW="845840" imgH="327672" progId="Equation.3">
                  <p:embed/>
                </p:oleObj>
              </mc:Choice>
              <mc:Fallback>
                <p:oleObj name="Equation" r:id="rId5" imgW="845840" imgH="327672"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0875" y="2114972"/>
                        <a:ext cx="954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3"/>
          <p:cNvGraphicFramePr>
            <a:graphicFrameLocks/>
          </p:cNvGraphicFramePr>
          <p:nvPr>
            <p:extLst>
              <p:ext uri="{D42A27DB-BD31-4B8C-83A1-F6EECF244321}">
                <p14:modId xmlns:p14="http://schemas.microsoft.com/office/powerpoint/2010/main" val="1016817624"/>
              </p:ext>
            </p:extLst>
          </p:nvPr>
        </p:nvGraphicFramePr>
        <p:xfrm>
          <a:off x="2209800" y="2076872"/>
          <a:ext cx="863600" cy="417513"/>
        </p:xfrm>
        <a:graphic>
          <a:graphicData uri="http://schemas.openxmlformats.org/presentationml/2006/ole">
            <mc:AlternateContent xmlns:mc="http://schemas.openxmlformats.org/markup-compatibility/2006">
              <mc:Choice xmlns:v="urn:schemas-microsoft-com:vml" Requires="v">
                <p:oleObj spid="_x0000_s82038" name="Equation" r:id="rId7" imgW="761991" imgH="304776" progId="Equation.3">
                  <p:embed/>
                </p:oleObj>
              </mc:Choice>
              <mc:Fallback>
                <p:oleObj name="Equation" r:id="rId7" imgW="761991" imgH="304776"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2076872"/>
                        <a:ext cx="8636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24"/>
          <p:cNvSpPr txBox="1">
            <a:spLocks noChangeArrowheads="1"/>
          </p:cNvSpPr>
          <p:nvPr/>
        </p:nvSpPr>
        <p:spPr bwMode="auto">
          <a:xfrm>
            <a:off x="5756275" y="20244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增强原场</a:t>
            </a:r>
          </a:p>
        </p:txBody>
      </p:sp>
      <p:sp>
        <p:nvSpPr>
          <p:cNvPr id="10" name="AutoShape 25"/>
          <p:cNvSpPr>
            <a:spLocks noChangeArrowheads="1"/>
          </p:cNvSpPr>
          <p:nvPr/>
        </p:nvSpPr>
        <p:spPr bwMode="auto">
          <a:xfrm>
            <a:off x="3429000" y="1068810"/>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26"/>
          <p:cNvSpPr>
            <a:spLocks noChangeArrowheads="1"/>
          </p:cNvSpPr>
          <p:nvPr/>
        </p:nvSpPr>
        <p:spPr bwMode="auto">
          <a:xfrm>
            <a:off x="3463925" y="2135610"/>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 name="Object 27"/>
          <p:cNvGraphicFramePr>
            <a:graphicFrameLocks/>
          </p:cNvGraphicFramePr>
          <p:nvPr>
            <p:extLst>
              <p:ext uri="{D42A27DB-BD31-4B8C-83A1-F6EECF244321}">
                <p14:modId xmlns:p14="http://schemas.microsoft.com/office/powerpoint/2010/main" val="2769953764"/>
              </p:ext>
            </p:extLst>
          </p:nvPr>
        </p:nvGraphicFramePr>
        <p:xfrm>
          <a:off x="4419600" y="1030710"/>
          <a:ext cx="954088" cy="431800"/>
        </p:xfrm>
        <a:graphic>
          <a:graphicData uri="http://schemas.openxmlformats.org/presentationml/2006/ole">
            <mc:AlternateContent xmlns:mc="http://schemas.openxmlformats.org/markup-compatibility/2006">
              <mc:Choice xmlns:v="urn:schemas-microsoft-com:vml" Requires="v">
                <p:oleObj spid="_x0000_s82039" name="Equation" r:id="rId9" imgW="845840" imgH="327672" progId="Equation.3">
                  <p:embed/>
                </p:oleObj>
              </mc:Choice>
              <mc:Fallback>
                <p:oleObj name="Equation" r:id="rId9" imgW="845840" imgH="32767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1030710"/>
                        <a:ext cx="954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28"/>
          <p:cNvSpPr txBox="1">
            <a:spLocks noChangeArrowheads="1"/>
          </p:cNvSpPr>
          <p:nvPr/>
        </p:nvSpPr>
        <p:spPr bwMode="auto">
          <a:xfrm>
            <a:off x="2039938" y="1543472"/>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如 锌、铜、水银、铅等</a:t>
            </a:r>
          </a:p>
        </p:txBody>
      </p:sp>
      <p:sp>
        <p:nvSpPr>
          <p:cNvPr id="14" name="Text Box 29"/>
          <p:cNvSpPr txBox="1">
            <a:spLocks noChangeArrowheads="1"/>
          </p:cNvSpPr>
          <p:nvPr/>
        </p:nvSpPr>
        <p:spPr bwMode="auto">
          <a:xfrm>
            <a:off x="2081213" y="259281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如 锰、铬、铂、氧等</a:t>
            </a:r>
          </a:p>
        </p:txBody>
      </p:sp>
      <p:sp>
        <p:nvSpPr>
          <p:cNvPr id="15" name="AutoShape 30"/>
          <p:cNvSpPr>
            <a:spLocks/>
          </p:cNvSpPr>
          <p:nvPr/>
        </p:nvSpPr>
        <p:spPr bwMode="auto">
          <a:xfrm>
            <a:off x="7239000" y="1076747"/>
            <a:ext cx="152400" cy="1333500"/>
          </a:xfrm>
          <a:prstGeom prst="rightBrace">
            <a:avLst>
              <a:gd name="adj1" fmla="val 72917"/>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7543800" y="840210"/>
            <a:ext cx="609600" cy="191770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弱磁性物质</a:t>
            </a:r>
          </a:p>
        </p:txBody>
      </p:sp>
      <p:sp>
        <p:nvSpPr>
          <p:cNvPr id="17" name="Text Box 33"/>
          <p:cNvSpPr txBox="1">
            <a:spLocks noChangeArrowheads="1"/>
          </p:cNvSpPr>
          <p:nvPr/>
        </p:nvSpPr>
        <p:spPr bwMode="auto">
          <a:xfrm>
            <a:off x="762000" y="3124622"/>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顺磁质和抗磁质的相对磁导率都非常接近于</a:t>
            </a:r>
            <a:r>
              <a:rPr kumimoji="1" lang="en-US" altLang="zh-CN" sz="2400" b="1">
                <a:solidFill>
                  <a:schemeClr val="bg1"/>
                </a:solidFill>
                <a:latin typeface="Times New Roman" pitchFamily="18" charset="0"/>
              </a:rPr>
              <a:t>1</a:t>
            </a:r>
            <a:r>
              <a:rPr kumimoji="1" lang="zh-CN" altLang="en-US" sz="2400" b="1">
                <a:solidFill>
                  <a:schemeClr val="bg1"/>
                </a:solidFill>
                <a:latin typeface="Times New Roman" pitchFamily="18" charset="0"/>
              </a:rPr>
              <a:t>。</a:t>
            </a:r>
          </a:p>
        </p:txBody>
      </p:sp>
      <p:sp>
        <p:nvSpPr>
          <p:cNvPr id="18" name="Text Box 2"/>
          <p:cNvSpPr txBox="1">
            <a:spLocks noChangeArrowheads="1"/>
          </p:cNvSpPr>
          <p:nvPr/>
        </p:nvSpPr>
        <p:spPr bwMode="auto">
          <a:xfrm>
            <a:off x="633413" y="3861048"/>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铁磁质</a:t>
            </a:r>
          </a:p>
        </p:txBody>
      </p:sp>
      <p:graphicFrame>
        <p:nvGraphicFramePr>
          <p:cNvPr id="19" name="Object 3"/>
          <p:cNvGraphicFramePr>
            <a:graphicFrameLocks/>
          </p:cNvGraphicFramePr>
          <p:nvPr>
            <p:extLst>
              <p:ext uri="{D42A27DB-BD31-4B8C-83A1-F6EECF244321}">
                <p14:modId xmlns:p14="http://schemas.microsoft.com/office/powerpoint/2010/main" val="3751678207"/>
              </p:ext>
            </p:extLst>
          </p:nvPr>
        </p:nvGraphicFramePr>
        <p:xfrm>
          <a:off x="3681413" y="3837236"/>
          <a:ext cx="1573213" cy="471487"/>
        </p:xfrm>
        <a:graphic>
          <a:graphicData uri="http://schemas.openxmlformats.org/presentationml/2006/ole">
            <mc:AlternateContent xmlns:mc="http://schemas.openxmlformats.org/markup-compatibility/2006">
              <mc:Choice xmlns:v="urn:schemas-microsoft-com:vml" Requires="v">
                <p:oleObj spid="_x0000_s82040" name="Equation" r:id="rId11" imgW="1470604" imgH="365688" progId="Equation.3">
                  <p:embed/>
                </p:oleObj>
              </mc:Choice>
              <mc:Fallback>
                <p:oleObj name="Equation" r:id="rId11" imgW="1470604" imgH="365688"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1413" y="3837236"/>
                        <a:ext cx="1573213"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
          <p:cNvGraphicFramePr>
            <a:graphicFrameLocks/>
          </p:cNvGraphicFramePr>
          <p:nvPr>
            <p:extLst>
              <p:ext uri="{D42A27DB-BD31-4B8C-83A1-F6EECF244321}">
                <p14:modId xmlns:p14="http://schemas.microsoft.com/office/powerpoint/2010/main" val="1560160032"/>
              </p:ext>
            </p:extLst>
          </p:nvPr>
        </p:nvGraphicFramePr>
        <p:xfrm>
          <a:off x="1928813" y="3861048"/>
          <a:ext cx="1054100" cy="417513"/>
        </p:xfrm>
        <a:graphic>
          <a:graphicData uri="http://schemas.openxmlformats.org/presentationml/2006/ole">
            <mc:AlternateContent xmlns:mc="http://schemas.openxmlformats.org/markup-compatibility/2006">
              <mc:Choice xmlns:v="urn:schemas-microsoft-com:vml" Requires="v">
                <p:oleObj spid="_x0000_s82041" name="Equation" r:id="rId13" imgW="952597" imgH="304776" progId="Equation.3">
                  <p:embed/>
                </p:oleObj>
              </mc:Choice>
              <mc:Fallback>
                <p:oleObj name="Equation" r:id="rId13" imgW="952597" imgH="304776"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8813" y="3861048"/>
                        <a:ext cx="10541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5"/>
          <p:cNvSpPr txBox="1">
            <a:spLocks noChangeArrowheads="1"/>
          </p:cNvSpPr>
          <p:nvPr/>
        </p:nvSpPr>
        <p:spPr bwMode="auto">
          <a:xfrm>
            <a:off x="5708651" y="3843586"/>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通常不是常数</a:t>
            </a:r>
          </a:p>
        </p:txBody>
      </p:sp>
      <p:sp>
        <p:nvSpPr>
          <p:cNvPr id="22" name="Text Box 6"/>
          <p:cNvSpPr txBox="1">
            <a:spLocks noChangeArrowheads="1"/>
          </p:cNvSpPr>
          <p:nvPr/>
        </p:nvSpPr>
        <p:spPr bwMode="auto">
          <a:xfrm>
            <a:off x="1852613" y="4359523"/>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具有显著的增强原磁场的性质</a:t>
            </a:r>
          </a:p>
        </p:txBody>
      </p:sp>
      <p:sp>
        <p:nvSpPr>
          <p:cNvPr id="23" name="Text Box 7"/>
          <p:cNvSpPr txBox="1">
            <a:spLocks noChangeArrowheads="1"/>
          </p:cNvSpPr>
          <p:nvPr/>
        </p:nvSpPr>
        <p:spPr bwMode="auto">
          <a:xfrm>
            <a:off x="6005513" y="4359523"/>
            <a:ext cx="2568575" cy="45720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b="1">
                <a:solidFill>
                  <a:schemeClr val="bg1"/>
                </a:solidFill>
              </a:rPr>
              <a:t>——</a:t>
            </a:r>
            <a:r>
              <a:rPr kumimoji="1" lang="zh-CN" altLang="en-US" sz="2400" b="1">
                <a:solidFill>
                  <a:srgbClr val="66FFFF"/>
                </a:solidFill>
                <a:latin typeface="Times New Roman" pitchFamily="18" charset="0"/>
              </a:rPr>
              <a:t>强磁性物质</a:t>
            </a:r>
          </a:p>
        </p:txBody>
      </p:sp>
    </p:spTree>
    <p:extLst>
      <p:ext uri="{BB962C8B-B14F-4D97-AF65-F5344CB8AC3E}">
        <p14:creationId xmlns:p14="http://schemas.microsoft.com/office/powerpoint/2010/main" val="3236888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4" name="Text Box 8"/>
          <p:cNvSpPr txBox="1">
            <a:spLocks noChangeArrowheads="1"/>
          </p:cNvSpPr>
          <p:nvPr/>
        </p:nvSpPr>
        <p:spPr bwMode="auto">
          <a:xfrm>
            <a:off x="304800" y="188640"/>
            <a:ext cx="2155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磁化机理</a:t>
            </a:r>
          </a:p>
        </p:txBody>
      </p:sp>
      <p:sp>
        <p:nvSpPr>
          <p:cNvPr id="152585" name="Text Box 9"/>
          <p:cNvSpPr txBox="1">
            <a:spLocks noChangeArrowheads="1"/>
          </p:cNvSpPr>
          <p:nvPr/>
        </p:nvSpPr>
        <p:spPr bwMode="auto">
          <a:xfrm>
            <a:off x="844550" y="1261790"/>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原子中电子的轨道磁矩</a:t>
            </a:r>
          </a:p>
        </p:txBody>
      </p:sp>
      <p:sp>
        <p:nvSpPr>
          <p:cNvPr id="152586" name="Text Box 10"/>
          <p:cNvSpPr txBox="1">
            <a:spLocks noChangeArrowheads="1"/>
          </p:cNvSpPr>
          <p:nvPr/>
        </p:nvSpPr>
        <p:spPr bwMode="auto">
          <a:xfrm>
            <a:off x="533400" y="707752"/>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安培分子环流的概念和方法</a:t>
            </a:r>
          </a:p>
        </p:txBody>
      </p:sp>
      <p:graphicFrame>
        <p:nvGraphicFramePr>
          <p:cNvPr id="152587" name="Object 11"/>
          <p:cNvGraphicFramePr>
            <a:graphicFrameLocks/>
          </p:cNvGraphicFramePr>
          <p:nvPr>
            <p:extLst>
              <p:ext uri="{D42A27DB-BD31-4B8C-83A1-F6EECF244321}">
                <p14:modId xmlns:p14="http://schemas.microsoft.com/office/powerpoint/2010/main" val="3083519513"/>
              </p:ext>
            </p:extLst>
          </p:nvPr>
        </p:nvGraphicFramePr>
        <p:xfrm>
          <a:off x="4311650" y="1103040"/>
          <a:ext cx="1624013" cy="823912"/>
        </p:xfrm>
        <a:graphic>
          <a:graphicData uri="http://schemas.openxmlformats.org/presentationml/2006/ole">
            <mc:AlternateContent xmlns:mc="http://schemas.openxmlformats.org/markup-compatibility/2006">
              <mc:Choice xmlns:v="urn:schemas-microsoft-com:vml" Requires="v">
                <p:oleObj spid="_x0000_s67791" name="公式" r:id="rId3" imgW="1523982" imgH="723816" progId="Equation.3">
                  <p:embed/>
                </p:oleObj>
              </mc:Choice>
              <mc:Fallback>
                <p:oleObj name="公式" r:id="rId3" imgW="1523982" imgH="723816"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650" y="1103040"/>
                        <a:ext cx="16240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88" name="Text Box 12"/>
          <p:cNvSpPr txBox="1">
            <a:spLocks noChangeArrowheads="1"/>
          </p:cNvSpPr>
          <p:nvPr/>
        </p:nvSpPr>
        <p:spPr bwMode="auto">
          <a:xfrm>
            <a:off x="814388" y="2093640"/>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chemeClr val="bg1"/>
                </a:solidFill>
                <a:latin typeface="Times New Roman" pitchFamily="18" charset="0"/>
              </a:rPr>
              <a:t>电子的自旋磁矩</a:t>
            </a:r>
          </a:p>
        </p:txBody>
      </p:sp>
      <p:graphicFrame>
        <p:nvGraphicFramePr>
          <p:cNvPr id="152589" name="Object 13"/>
          <p:cNvGraphicFramePr>
            <a:graphicFrameLocks/>
          </p:cNvGraphicFramePr>
          <p:nvPr>
            <p:extLst>
              <p:ext uri="{D42A27DB-BD31-4B8C-83A1-F6EECF244321}">
                <p14:modId xmlns:p14="http://schemas.microsoft.com/office/powerpoint/2010/main" val="2012200025"/>
              </p:ext>
            </p:extLst>
          </p:nvPr>
        </p:nvGraphicFramePr>
        <p:xfrm>
          <a:off x="3313113" y="1941240"/>
          <a:ext cx="1471612" cy="823912"/>
        </p:xfrm>
        <a:graphic>
          <a:graphicData uri="http://schemas.openxmlformats.org/presentationml/2006/ole">
            <mc:AlternateContent xmlns:mc="http://schemas.openxmlformats.org/markup-compatibility/2006">
              <mc:Choice xmlns:v="urn:schemas-microsoft-com:vml" Requires="v">
                <p:oleObj spid="_x0000_s67792" name="Equation" r:id="rId5" imgW="1371627" imgH="723816" progId="Equation.3">
                  <p:embed/>
                </p:oleObj>
              </mc:Choice>
              <mc:Fallback>
                <p:oleObj name="Equation" r:id="rId5" imgW="1371627" imgH="723816" progId="Equation.3">
                  <p:embed/>
                  <p:pic>
                    <p:nvPicPr>
                      <p:cNvPr id="0" name="Object 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3113" y="1941240"/>
                        <a:ext cx="14716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0" name="Text Box 14"/>
          <p:cNvSpPr txBox="1">
            <a:spLocks noChangeArrowheads="1"/>
          </p:cNvSpPr>
          <p:nvPr/>
        </p:nvSpPr>
        <p:spPr bwMode="auto">
          <a:xfrm>
            <a:off x="6705600" y="1404665"/>
            <a:ext cx="2057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ea typeface="楷体_GB2312" pitchFamily="49" charset="-122"/>
              </a:rPr>
              <a:t>电子自旋磁矩与轨道磁矩有相同的数量级</a:t>
            </a:r>
          </a:p>
        </p:txBody>
      </p:sp>
      <p:sp>
        <p:nvSpPr>
          <p:cNvPr id="152591" name="Text Box 15"/>
          <p:cNvSpPr txBox="1">
            <a:spLocks noChangeArrowheads="1"/>
          </p:cNvSpPr>
          <p:nvPr/>
        </p:nvSpPr>
        <p:spPr bwMode="auto">
          <a:xfrm>
            <a:off x="844550" y="2927077"/>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分子磁矩</a:t>
            </a:r>
          </a:p>
        </p:txBody>
      </p:sp>
      <p:sp>
        <p:nvSpPr>
          <p:cNvPr id="152592" name="Text Box 16"/>
          <p:cNvSpPr txBox="1">
            <a:spLocks noChangeArrowheads="1"/>
          </p:cNvSpPr>
          <p:nvPr/>
        </p:nvSpPr>
        <p:spPr bwMode="auto">
          <a:xfrm>
            <a:off x="2292350" y="2927077"/>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所有电子磁矩的总和</a:t>
            </a:r>
          </a:p>
        </p:txBody>
      </p:sp>
      <p:graphicFrame>
        <p:nvGraphicFramePr>
          <p:cNvPr id="152593" name="Object 17"/>
          <p:cNvGraphicFramePr>
            <a:graphicFrameLocks/>
          </p:cNvGraphicFramePr>
          <p:nvPr>
            <p:extLst>
              <p:ext uri="{D42A27DB-BD31-4B8C-83A1-F6EECF244321}">
                <p14:modId xmlns:p14="http://schemas.microsoft.com/office/powerpoint/2010/main" val="260904158"/>
              </p:ext>
            </p:extLst>
          </p:nvPr>
        </p:nvGraphicFramePr>
        <p:xfrm>
          <a:off x="6043613" y="2900090"/>
          <a:ext cx="1600200" cy="722312"/>
        </p:xfrm>
        <a:graphic>
          <a:graphicData uri="http://schemas.openxmlformats.org/presentationml/2006/ole">
            <mc:AlternateContent xmlns:mc="http://schemas.openxmlformats.org/markup-compatibility/2006">
              <mc:Choice xmlns:v="urn:schemas-microsoft-com:vml" Requires="v">
                <p:oleObj spid="_x0000_s67793" name="Equation" r:id="rId7" imgW="1485947" imgH="609552" progId="Equation.3">
                  <p:embed/>
                </p:oleObj>
              </mc:Choice>
              <mc:Fallback>
                <p:oleObj name="Equation" r:id="rId7" imgW="1485947" imgH="609552" progId="Equation.3">
                  <p:embed/>
                  <p:pic>
                    <p:nvPicPr>
                      <p:cNvPr id="0"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3613" y="2900090"/>
                        <a:ext cx="1600200"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4" name="Text Box 18"/>
          <p:cNvSpPr txBox="1">
            <a:spLocks noChangeArrowheads="1"/>
          </p:cNvSpPr>
          <p:nvPr/>
        </p:nvSpPr>
        <p:spPr bwMode="auto">
          <a:xfrm>
            <a:off x="844550" y="362081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抗磁质</a:t>
            </a:r>
          </a:p>
        </p:txBody>
      </p:sp>
      <p:graphicFrame>
        <p:nvGraphicFramePr>
          <p:cNvPr id="152595" name="Object 19"/>
          <p:cNvGraphicFramePr>
            <a:graphicFrameLocks/>
          </p:cNvGraphicFramePr>
          <p:nvPr>
            <p:extLst>
              <p:ext uri="{D42A27DB-BD31-4B8C-83A1-F6EECF244321}">
                <p14:modId xmlns:p14="http://schemas.microsoft.com/office/powerpoint/2010/main" val="1139877488"/>
              </p:ext>
            </p:extLst>
          </p:nvPr>
        </p:nvGraphicFramePr>
        <p:xfrm>
          <a:off x="2339975" y="3655740"/>
          <a:ext cx="928688" cy="442912"/>
        </p:xfrm>
        <a:graphic>
          <a:graphicData uri="http://schemas.openxmlformats.org/presentationml/2006/ole">
            <mc:AlternateContent xmlns:mc="http://schemas.openxmlformats.org/markup-compatibility/2006">
              <mc:Choice xmlns:v="urn:schemas-microsoft-com:vml" Requires="v">
                <p:oleObj spid="_x0000_s67794" name="Equation" r:id="rId9" imgW="822933" imgH="343008" progId="Equation.3">
                  <p:embed/>
                </p:oleObj>
              </mc:Choice>
              <mc:Fallback>
                <p:oleObj name="Equation" r:id="rId9" imgW="822933" imgH="343008" progId="Equation.3">
                  <p:embed/>
                  <p:pic>
                    <p:nvPicPr>
                      <p:cNvPr id="0" name="Object 1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3655740"/>
                        <a:ext cx="928688"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6" name="Text Box 20"/>
          <p:cNvSpPr txBox="1">
            <a:spLocks noChangeArrowheads="1"/>
          </p:cNvSpPr>
          <p:nvPr/>
        </p:nvSpPr>
        <p:spPr bwMode="auto">
          <a:xfrm>
            <a:off x="3733800" y="3609702"/>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无外场作用时，对外不显磁性</a:t>
            </a:r>
          </a:p>
        </p:txBody>
      </p:sp>
      <p:sp>
        <p:nvSpPr>
          <p:cNvPr id="152597" name="Text Box 21"/>
          <p:cNvSpPr txBox="1">
            <a:spLocks noChangeArrowheads="1"/>
          </p:cNvSpPr>
          <p:nvPr/>
        </p:nvSpPr>
        <p:spPr bwMode="auto">
          <a:xfrm>
            <a:off x="855663" y="416374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顺磁质</a:t>
            </a:r>
          </a:p>
        </p:txBody>
      </p:sp>
      <p:graphicFrame>
        <p:nvGraphicFramePr>
          <p:cNvPr id="152598" name="Object 22"/>
          <p:cNvGraphicFramePr>
            <a:graphicFrameLocks/>
          </p:cNvGraphicFramePr>
          <p:nvPr>
            <p:extLst>
              <p:ext uri="{D42A27DB-BD31-4B8C-83A1-F6EECF244321}">
                <p14:modId xmlns:p14="http://schemas.microsoft.com/office/powerpoint/2010/main" val="2000370747"/>
              </p:ext>
            </p:extLst>
          </p:nvPr>
        </p:nvGraphicFramePr>
        <p:xfrm>
          <a:off x="2344738" y="4200252"/>
          <a:ext cx="939800" cy="442913"/>
        </p:xfrm>
        <a:graphic>
          <a:graphicData uri="http://schemas.openxmlformats.org/presentationml/2006/ole">
            <mc:AlternateContent xmlns:mc="http://schemas.openxmlformats.org/markup-compatibility/2006">
              <mc:Choice xmlns:v="urn:schemas-microsoft-com:vml" Requires="v">
                <p:oleObj spid="_x0000_s67795" name="Equation" r:id="rId11" imgW="838277" imgH="343008" progId="Equation.3">
                  <p:embed/>
                </p:oleObj>
              </mc:Choice>
              <mc:Fallback>
                <p:oleObj name="Equation" r:id="rId11" imgW="838277" imgH="343008" progId="Equation.3">
                  <p:embed/>
                  <p:pic>
                    <p:nvPicPr>
                      <p:cNvPr id="0" name="Object 2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4738" y="4200252"/>
                        <a:ext cx="9398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9" name="Text Box 23"/>
          <p:cNvSpPr txBox="1">
            <a:spLocks noChangeArrowheads="1"/>
          </p:cNvSpPr>
          <p:nvPr/>
        </p:nvSpPr>
        <p:spPr bwMode="auto">
          <a:xfrm>
            <a:off x="3733800" y="4082777"/>
            <a:ext cx="419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无外场作用时，由于热运动，对外也不显磁性</a:t>
            </a:r>
          </a:p>
        </p:txBody>
      </p:sp>
      <p:sp>
        <p:nvSpPr>
          <p:cNvPr id="152600" name="AutoShape 24"/>
          <p:cNvSpPr>
            <a:spLocks/>
          </p:cNvSpPr>
          <p:nvPr/>
        </p:nvSpPr>
        <p:spPr bwMode="auto">
          <a:xfrm>
            <a:off x="6400800" y="1466577"/>
            <a:ext cx="152400" cy="1066800"/>
          </a:xfrm>
          <a:prstGeom prst="rightBrace">
            <a:avLst>
              <a:gd name="adj1" fmla="val 58333"/>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66" name="Group 4"/>
          <p:cNvGrpSpPr>
            <a:grpSpLocks/>
          </p:cNvGrpSpPr>
          <p:nvPr/>
        </p:nvGrpSpPr>
        <p:grpSpPr bwMode="auto">
          <a:xfrm>
            <a:off x="1958581" y="5157192"/>
            <a:ext cx="2895600" cy="1271587"/>
            <a:chOff x="576" y="255"/>
            <a:chExt cx="2016" cy="901"/>
          </a:xfrm>
        </p:grpSpPr>
        <p:grpSp>
          <p:nvGrpSpPr>
            <p:cNvPr id="67" name="Group 5"/>
            <p:cNvGrpSpPr>
              <a:grpSpLocks/>
            </p:cNvGrpSpPr>
            <p:nvPr/>
          </p:nvGrpSpPr>
          <p:grpSpPr bwMode="auto">
            <a:xfrm>
              <a:off x="576" y="292"/>
              <a:ext cx="2016" cy="864"/>
              <a:chOff x="3456" y="240"/>
              <a:chExt cx="2016" cy="864"/>
            </a:xfrm>
          </p:grpSpPr>
          <p:sp>
            <p:nvSpPr>
              <p:cNvPr id="99" name="Oval 6"/>
              <p:cNvSpPr>
                <a:spLocks noChangeArrowheads="1"/>
              </p:cNvSpPr>
              <p:nvPr/>
            </p:nvSpPr>
            <p:spPr bwMode="auto">
              <a:xfrm>
                <a:off x="3460" y="240"/>
                <a:ext cx="528" cy="864"/>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0" name="Group 7"/>
              <p:cNvGrpSpPr>
                <a:grpSpLocks/>
              </p:cNvGrpSpPr>
              <p:nvPr/>
            </p:nvGrpSpPr>
            <p:grpSpPr bwMode="auto">
              <a:xfrm>
                <a:off x="3456" y="240"/>
                <a:ext cx="2016" cy="864"/>
                <a:chOff x="336" y="1200"/>
                <a:chExt cx="2640" cy="1200"/>
              </a:xfrm>
            </p:grpSpPr>
            <p:sp>
              <p:nvSpPr>
                <p:cNvPr id="101" name="Oval 8"/>
                <p:cNvSpPr>
                  <a:spLocks noChangeArrowheads="1"/>
                </p:cNvSpPr>
                <p:nvPr/>
              </p:nvSpPr>
              <p:spPr bwMode="auto">
                <a:xfrm>
                  <a:off x="2290" y="1200"/>
                  <a:ext cx="686" cy="1200"/>
                </a:xfrm>
                <a:prstGeom prst="ellipse">
                  <a:avLst/>
                </a:prstGeom>
                <a:noFill/>
                <a:ln w="222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9"/>
                <p:cNvSpPr>
                  <a:spLocks noChangeShapeType="1"/>
                </p:cNvSpPr>
                <p:nvPr/>
              </p:nvSpPr>
              <p:spPr bwMode="auto">
                <a:xfrm>
                  <a:off x="653" y="1200"/>
                  <a:ext cx="1953"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0"/>
                <p:cNvSpPr>
                  <a:spLocks noChangeShapeType="1"/>
                </p:cNvSpPr>
                <p:nvPr/>
              </p:nvSpPr>
              <p:spPr bwMode="auto">
                <a:xfrm>
                  <a:off x="653" y="2400"/>
                  <a:ext cx="1953"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Rectangle 11"/>
                <p:cNvSpPr>
                  <a:spLocks noChangeArrowheads="1"/>
                </p:cNvSpPr>
                <p:nvPr/>
              </p:nvSpPr>
              <p:spPr bwMode="auto">
                <a:xfrm>
                  <a:off x="653" y="1250"/>
                  <a:ext cx="475" cy="1100"/>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12"/>
                <p:cNvSpPr>
                  <a:spLocks noChangeArrowheads="1"/>
                </p:cNvSpPr>
                <p:nvPr/>
              </p:nvSpPr>
              <p:spPr bwMode="auto">
                <a:xfrm>
                  <a:off x="336" y="1200"/>
                  <a:ext cx="686" cy="1200"/>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8" name="Group 13"/>
            <p:cNvGrpSpPr>
              <a:grpSpLocks/>
            </p:cNvGrpSpPr>
            <p:nvPr/>
          </p:nvGrpSpPr>
          <p:grpSpPr bwMode="auto">
            <a:xfrm>
              <a:off x="679" y="255"/>
              <a:ext cx="1824" cy="868"/>
              <a:chOff x="528" y="2064"/>
              <a:chExt cx="2112" cy="1152"/>
            </a:xfrm>
          </p:grpSpPr>
          <p:grpSp>
            <p:nvGrpSpPr>
              <p:cNvPr id="69" name="Group 14"/>
              <p:cNvGrpSpPr>
                <a:grpSpLocks/>
              </p:cNvGrpSpPr>
              <p:nvPr/>
            </p:nvGrpSpPr>
            <p:grpSpPr bwMode="auto">
              <a:xfrm>
                <a:off x="528" y="2496"/>
                <a:ext cx="432" cy="384"/>
                <a:chOff x="3216" y="2784"/>
                <a:chExt cx="432" cy="384"/>
              </a:xfrm>
            </p:grpSpPr>
            <p:sp>
              <p:nvSpPr>
                <p:cNvPr id="97" name="Oval 15"/>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16"/>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 name="Group 17"/>
              <p:cNvGrpSpPr>
                <a:grpSpLocks/>
              </p:cNvGrpSpPr>
              <p:nvPr/>
            </p:nvGrpSpPr>
            <p:grpSpPr bwMode="auto">
              <a:xfrm rot="-1934200">
                <a:off x="1248" y="2160"/>
                <a:ext cx="432" cy="384"/>
                <a:chOff x="3216" y="2784"/>
                <a:chExt cx="432" cy="384"/>
              </a:xfrm>
            </p:grpSpPr>
            <p:sp>
              <p:nvSpPr>
                <p:cNvPr id="95" name="Oval 18"/>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9"/>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1" name="Group 20"/>
              <p:cNvGrpSpPr>
                <a:grpSpLocks/>
              </p:cNvGrpSpPr>
              <p:nvPr/>
            </p:nvGrpSpPr>
            <p:grpSpPr bwMode="auto">
              <a:xfrm rot="9475952">
                <a:off x="672" y="2784"/>
                <a:ext cx="432" cy="384"/>
                <a:chOff x="3216" y="2784"/>
                <a:chExt cx="432" cy="384"/>
              </a:xfrm>
            </p:grpSpPr>
            <p:sp>
              <p:nvSpPr>
                <p:cNvPr id="93" name="Oval 21"/>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22"/>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2" name="Group 23"/>
              <p:cNvGrpSpPr>
                <a:grpSpLocks/>
              </p:cNvGrpSpPr>
              <p:nvPr/>
            </p:nvGrpSpPr>
            <p:grpSpPr bwMode="auto">
              <a:xfrm rot="6755827">
                <a:off x="1128" y="2808"/>
                <a:ext cx="432" cy="384"/>
                <a:chOff x="3216" y="2784"/>
                <a:chExt cx="432" cy="384"/>
              </a:xfrm>
            </p:grpSpPr>
            <p:sp>
              <p:nvSpPr>
                <p:cNvPr id="91" name="Oval 24"/>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25"/>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3" name="Group 26"/>
              <p:cNvGrpSpPr>
                <a:grpSpLocks/>
              </p:cNvGrpSpPr>
              <p:nvPr/>
            </p:nvGrpSpPr>
            <p:grpSpPr bwMode="auto">
              <a:xfrm rot="-7707881">
                <a:off x="648" y="2088"/>
                <a:ext cx="432" cy="384"/>
                <a:chOff x="3216" y="2784"/>
                <a:chExt cx="432" cy="384"/>
              </a:xfrm>
            </p:grpSpPr>
            <p:sp>
              <p:nvSpPr>
                <p:cNvPr id="89" name="Oval 27"/>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28"/>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4" name="Group 29"/>
              <p:cNvGrpSpPr>
                <a:grpSpLocks/>
              </p:cNvGrpSpPr>
              <p:nvPr/>
            </p:nvGrpSpPr>
            <p:grpSpPr bwMode="auto">
              <a:xfrm rot="5526352">
                <a:off x="1512" y="2664"/>
                <a:ext cx="432" cy="384"/>
                <a:chOff x="3216" y="2784"/>
                <a:chExt cx="432" cy="384"/>
              </a:xfrm>
            </p:grpSpPr>
            <p:sp>
              <p:nvSpPr>
                <p:cNvPr id="87" name="Oval 30"/>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31"/>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 name="Group 32"/>
              <p:cNvGrpSpPr>
                <a:grpSpLocks/>
              </p:cNvGrpSpPr>
              <p:nvPr/>
            </p:nvGrpSpPr>
            <p:grpSpPr bwMode="auto">
              <a:xfrm rot="-7107660">
                <a:off x="1848" y="2760"/>
                <a:ext cx="432" cy="384"/>
                <a:chOff x="3216" y="2784"/>
                <a:chExt cx="432" cy="384"/>
              </a:xfrm>
            </p:grpSpPr>
            <p:sp>
              <p:nvSpPr>
                <p:cNvPr id="85" name="Oval 33"/>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34"/>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 name="Group 35"/>
              <p:cNvGrpSpPr>
                <a:grpSpLocks/>
              </p:cNvGrpSpPr>
              <p:nvPr/>
            </p:nvGrpSpPr>
            <p:grpSpPr bwMode="auto">
              <a:xfrm rot="2340118">
                <a:off x="2208" y="2256"/>
                <a:ext cx="432" cy="384"/>
                <a:chOff x="3216" y="2784"/>
                <a:chExt cx="432" cy="384"/>
              </a:xfrm>
            </p:grpSpPr>
            <p:sp>
              <p:nvSpPr>
                <p:cNvPr id="83" name="Oval 36"/>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37"/>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7" name="Group 38"/>
              <p:cNvGrpSpPr>
                <a:grpSpLocks/>
              </p:cNvGrpSpPr>
              <p:nvPr/>
            </p:nvGrpSpPr>
            <p:grpSpPr bwMode="auto">
              <a:xfrm rot="-2844206">
                <a:off x="1704" y="2088"/>
                <a:ext cx="432" cy="384"/>
                <a:chOff x="3216" y="2784"/>
                <a:chExt cx="432" cy="384"/>
              </a:xfrm>
            </p:grpSpPr>
            <p:sp>
              <p:nvSpPr>
                <p:cNvPr id="81" name="Oval 39"/>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40"/>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8" name="Group 41"/>
              <p:cNvGrpSpPr>
                <a:grpSpLocks/>
              </p:cNvGrpSpPr>
              <p:nvPr/>
            </p:nvGrpSpPr>
            <p:grpSpPr bwMode="auto">
              <a:xfrm rot="10076379">
                <a:off x="2208" y="2640"/>
                <a:ext cx="432" cy="384"/>
                <a:chOff x="3216" y="2784"/>
                <a:chExt cx="432" cy="384"/>
              </a:xfrm>
            </p:grpSpPr>
            <p:sp>
              <p:nvSpPr>
                <p:cNvPr id="79" name="Oval 42"/>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43"/>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aphicFrame>
        <p:nvGraphicFramePr>
          <p:cNvPr id="106" name="Object 44"/>
          <p:cNvGraphicFramePr>
            <a:graphicFrameLocks/>
          </p:cNvGraphicFramePr>
          <p:nvPr>
            <p:extLst>
              <p:ext uri="{D42A27DB-BD31-4B8C-83A1-F6EECF244321}">
                <p14:modId xmlns:p14="http://schemas.microsoft.com/office/powerpoint/2010/main" val="995973281"/>
              </p:ext>
            </p:extLst>
          </p:nvPr>
        </p:nvGraphicFramePr>
        <p:xfrm>
          <a:off x="5158981" y="5538192"/>
          <a:ext cx="1346200" cy="506412"/>
        </p:xfrm>
        <a:graphic>
          <a:graphicData uri="http://schemas.openxmlformats.org/presentationml/2006/ole">
            <mc:AlternateContent xmlns:mc="http://schemas.openxmlformats.org/markup-compatibility/2006">
              <mc:Choice xmlns:v="urn:schemas-microsoft-com:vml" Requires="v">
                <p:oleObj spid="_x0000_s67796" name="Equation" r:id="rId13" imgW="1241963" imgH="403920" progId="Equation.3">
                  <p:embed/>
                </p:oleObj>
              </mc:Choice>
              <mc:Fallback>
                <p:oleObj name="Equation" r:id="rId13" imgW="1241963" imgH="40392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8981" y="5538192"/>
                        <a:ext cx="134620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Line 2"/>
          <p:cNvSpPr>
            <a:spLocks noChangeShapeType="1"/>
          </p:cNvSpPr>
          <p:nvPr/>
        </p:nvSpPr>
        <p:spPr bwMode="auto">
          <a:xfrm>
            <a:off x="7086600" y="1416224"/>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03" name="Line 3"/>
          <p:cNvSpPr>
            <a:spLocks noChangeShapeType="1"/>
          </p:cNvSpPr>
          <p:nvPr/>
        </p:nvSpPr>
        <p:spPr bwMode="auto">
          <a:xfrm>
            <a:off x="7162800" y="3932312"/>
            <a:ext cx="0" cy="8382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5" name="Rectangle 45"/>
          <p:cNvSpPr>
            <a:spLocks noChangeArrowheads="1"/>
          </p:cNvSpPr>
          <p:nvPr/>
        </p:nvSpPr>
        <p:spPr bwMode="auto">
          <a:xfrm>
            <a:off x="463550" y="476672"/>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66FFFF"/>
                </a:solidFill>
                <a:latin typeface="Times New Roman" pitchFamily="18" charset="0"/>
                <a:cs typeface="Times New Roman" pitchFamily="18" charset="0"/>
              </a:rPr>
              <a:t>2.</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磁介质的磁化</a:t>
            </a:r>
          </a:p>
        </p:txBody>
      </p:sp>
      <p:sp>
        <p:nvSpPr>
          <p:cNvPr id="153646" name="Oval 46"/>
          <p:cNvSpPr>
            <a:spLocks noChangeArrowheads="1"/>
          </p:cNvSpPr>
          <p:nvPr/>
        </p:nvSpPr>
        <p:spPr bwMode="auto">
          <a:xfrm>
            <a:off x="5715000" y="882824"/>
            <a:ext cx="2667000" cy="1143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7" name="Line 47"/>
          <p:cNvSpPr>
            <a:spLocks noChangeShapeType="1"/>
          </p:cNvSpPr>
          <p:nvPr/>
        </p:nvSpPr>
        <p:spPr bwMode="auto">
          <a:xfrm flipV="1">
            <a:off x="7086600" y="120824"/>
            <a:ext cx="0" cy="1295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8" name="Line 48"/>
          <p:cNvSpPr>
            <a:spLocks noChangeShapeType="1"/>
          </p:cNvSpPr>
          <p:nvPr/>
        </p:nvSpPr>
        <p:spPr bwMode="auto">
          <a:xfrm>
            <a:off x="7086600" y="1416224"/>
            <a:ext cx="914400" cy="4572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9" name="Oval 49"/>
          <p:cNvSpPr>
            <a:spLocks noChangeArrowheads="1"/>
          </p:cNvSpPr>
          <p:nvPr/>
        </p:nvSpPr>
        <p:spPr bwMode="auto">
          <a:xfrm>
            <a:off x="7772400" y="1644824"/>
            <a:ext cx="381000" cy="381000"/>
          </a:xfrm>
          <a:prstGeom prst="ellipse">
            <a:avLst/>
          </a:prstGeom>
          <a:gradFill rotWithShape="0">
            <a:gsLst>
              <a:gs pos="0">
                <a:schemeClr val="hlink"/>
              </a:gs>
              <a:gs pos="100000">
                <a:schemeClr va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53650" name="Line 50"/>
          <p:cNvSpPr>
            <a:spLocks noChangeShapeType="1"/>
          </p:cNvSpPr>
          <p:nvPr/>
        </p:nvSpPr>
        <p:spPr bwMode="auto">
          <a:xfrm flipH="1">
            <a:off x="7239000" y="1949624"/>
            <a:ext cx="609600" cy="3810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1" name="Object 51"/>
          <p:cNvGraphicFramePr>
            <a:graphicFrameLocks/>
          </p:cNvGraphicFramePr>
          <p:nvPr>
            <p:extLst>
              <p:ext uri="{D42A27DB-BD31-4B8C-83A1-F6EECF244321}">
                <p14:modId xmlns:p14="http://schemas.microsoft.com/office/powerpoint/2010/main" val="3533741855"/>
              </p:ext>
            </p:extLst>
          </p:nvPr>
        </p:nvGraphicFramePr>
        <p:xfrm>
          <a:off x="7710488" y="1338437"/>
          <a:ext cx="442912" cy="230187"/>
        </p:xfrm>
        <a:graphic>
          <a:graphicData uri="http://schemas.openxmlformats.org/presentationml/2006/ole">
            <mc:AlternateContent xmlns:mc="http://schemas.openxmlformats.org/markup-compatibility/2006">
              <mc:Choice xmlns:v="urn:schemas-microsoft-com:vml" Requires="v">
                <p:oleObj spid="_x0000_s69403" name="Equation" r:id="rId3" imgW="342961" imgH="114264" progId="Equation.3">
                  <p:embed/>
                </p:oleObj>
              </mc:Choice>
              <mc:Fallback>
                <p:oleObj name="Equation" r:id="rId3" imgW="342961" imgH="114264" progId="Equation.3">
                  <p:embed/>
                  <p:pic>
                    <p:nvPicPr>
                      <p:cNvPr id="0" name="Object 5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488" y="1338437"/>
                        <a:ext cx="442912"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2" name="Object 52"/>
          <p:cNvGraphicFramePr>
            <a:graphicFrameLocks/>
          </p:cNvGraphicFramePr>
          <p:nvPr>
            <p:extLst>
              <p:ext uri="{D42A27DB-BD31-4B8C-83A1-F6EECF244321}">
                <p14:modId xmlns:p14="http://schemas.microsoft.com/office/powerpoint/2010/main" val="4034433189"/>
              </p:ext>
            </p:extLst>
          </p:nvPr>
        </p:nvGraphicFramePr>
        <p:xfrm>
          <a:off x="7486650" y="2235374"/>
          <a:ext cx="230188" cy="292100"/>
        </p:xfrm>
        <a:graphic>
          <a:graphicData uri="http://schemas.openxmlformats.org/presentationml/2006/ole">
            <mc:AlternateContent xmlns:mc="http://schemas.openxmlformats.org/markup-compatibility/2006">
              <mc:Choice xmlns:v="urn:schemas-microsoft-com:vml" Requires="v">
                <p:oleObj spid="_x0000_s69404" name="Equation" r:id="rId5" imgW="114320" imgH="190512" progId="Equation.3">
                  <p:embed/>
                </p:oleObj>
              </mc:Choice>
              <mc:Fallback>
                <p:oleObj name="Equation" r:id="rId5" imgW="114320" imgH="190512" progId="Equation.3">
                  <p:embed/>
                  <p:pic>
                    <p:nvPicPr>
                      <p:cNvPr id="0" name="Object 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6650" y="2235374"/>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3" name="Object 53"/>
          <p:cNvGraphicFramePr>
            <a:graphicFrameLocks/>
          </p:cNvGraphicFramePr>
          <p:nvPr>
            <p:extLst>
              <p:ext uri="{D42A27DB-BD31-4B8C-83A1-F6EECF244321}">
                <p14:modId xmlns:p14="http://schemas.microsoft.com/office/powerpoint/2010/main" val="3108346391"/>
              </p:ext>
            </p:extLst>
          </p:nvPr>
        </p:nvGraphicFramePr>
        <p:xfrm>
          <a:off x="7315200" y="44624"/>
          <a:ext cx="366713" cy="442913"/>
        </p:xfrm>
        <a:graphic>
          <a:graphicData uri="http://schemas.openxmlformats.org/presentationml/2006/ole">
            <mc:AlternateContent xmlns:mc="http://schemas.openxmlformats.org/markup-compatibility/2006">
              <mc:Choice xmlns:v="urn:schemas-microsoft-com:vml" Requires="v">
                <p:oleObj spid="_x0000_s69405" name="Equation" r:id="rId7" imgW="266675" imgH="343008" progId="Equation.3">
                  <p:embed/>
                </p:oleObj>
              </mc:Choice>
              <mc:Fallback>
                <p:oleObj name="Equation" r:id="rId7" imgW="266675" imgH="343008" progId="Equation.3">
                  <p:embed/>
                  <p:pic>
                    <p:nvPicPr>
                      <p:cNvPr id="0" name="Object 5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44624"/>
                        <a:ext cx="36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4" name="Object 54"/>
          <p:cNvGraphicFramePr>
            <a:graphicFrameLocks/>
          </p:cNvGraphicFramePr>
          <p:nvPr>
            <p:extLst>
              <p:ext uri="{D42A27DB-BD31-4B8C-83A1-F6EECF244321}">
                <p14:modId xmlns:p14="http://schemas.microsoft.com/office/powerpoint/2010/main" val="538452410"/>
              </p:ext>
            </p:extLst>
          </p:nvPr>
        </p:nvGraphicFramePr>
        <p:xfrm>
          <a:off x="7286625" y="1657524"/>
          <a:ext cx="190500" cy="215900"/>
        </p:xfrm>
        <a:graphic>
          <a:graphicData uri="http://schemas.openxmlformats.org/presentationml/2006/ole">
            <mc:AlternateContent xmlns:mc="http://schemas.openxmlformats.org/markup-compatibility/2006">
              <mc:Choice xmlns:v="urn:schemas-microsoft-com:vml" Requires="v">
                <p:oleObj spid="_x0000_s69406" name="Equation" r:id="rId9" imgW="76286" imgH="114264" progId="Equation.3">
                  <p:embed/>
                </p:oleObj>
              </mc:Choice>
              <mc:Fallback>
                <p:oleObj name="Equation" r:id="rId9" imgW="76286" imgH="114264" progId="Equation.3">
                  <p:embed/>
                  <p:pic>
                    <p:nvPicPr>
                      <p:cNvPr id="0" name="Object 5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6625" y="1657524"/>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5" name="Line 55"/>
          <p:cNvSpPr>
            <a:spLocks noChangeShapeType="1"/>
          </p:cNvSpPr>
          <p:nvPr/>
        </p:nvSpPr>
        <p:spPr bwMode="auto">
          <a:xfrm flipV="1">
            <a:off x="6858000" y="349424"/>
            <a:ext cx="0" cy="914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6" name="Object 56"/>
          <p:cNvGraphicFramePr>
            <a:graphicFrameLocks/>
          </p:cNvGraphicFramePr>
          <p:nvPr>
            <p:extLst>
              <p:ext uri="{D42A27DB-BD31-4B8C-83A1-F6EECF244321}">
                <p14:modId xmlns:p14="http://schemas.microsoft.com/office/powerpoint/2010/main" val="813902379"/>
              </p:ext>
            </p:extLst>
          </p:nvPr>
        </p:nvGraphicFramePr>
        <p:xfrm>
          <a:off x="6359525" y="349424"/>
          <a:ext cx="366713" cy="442913"/>
        </p:xfrm>
        <a:graphic>
          <a:graphicData uri="http://schemas.openxmlformats.org/presentationml/2006/ole">
            <mc:AlternateContent xmlns:mc="http://schemas.openxmlformats.org/markup-compatibility/2006">
              <mc:Choice xmlns:v="urn:schemas-microsoft-com:vml" Requires="v">
                <p:oleObj spid="_x0000_s69407" name="Equation" r:id="rId11" imgW="266675" imgH="343008" progId="Equation.3">
                  <p:embed/>
                </p:oleObj>
              </mc:Choice>
              <mc:Fallback>
                <p:oleObj name="Equation" r:id="rId11" imgW="266675" imgH="343008" progId="Equation.3">
                  <p:embed/>
                  <p:pic>
                    <p:nvPicPr>
                      <p:cNvPr id="0" name="Object 5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59525" y="349424"/>
                        <a:ext cx="36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7" name="Line 57"/>
          <p:cNvSpPr>
            <a:spLocks noChangeShapeType="1"/>
          </p:cNvSpPr>
          <p:nvPr/>
        </p:nvSpPr>
        <p:spPr bwMode="auto">
          <a:xfrm>
            <a:off x="8001000" y="1873424"/>
            <a:ext cx="609600" cy="304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8" name="Object 58"/>
          <p:cNvGraphicFramePr>
            <a:graphicFrameLocks/>
          </p:cNvGraphicFramePr>
          <p:nvPr>
            <p:extLst>
              <p:ext uri="{D42A27DB-BD31-4B8C-83A1-F6EECF244321}">
                <p14:modId xmlns:p14="http://schemas.microsoft.com/office/powerpoint/2010/main" val="3384303950"/>
              </p:ext>
            </p:extLst>
          </p:nvPr>
        </p:nvGraphicFramePr>
        <p:xfrm>
          <a:off x="8382000" y="1582912"/>
          <a:ext cx="280988" cy="442912"/>
        </p:xfrm>
        <a:graphic>
          <a:graphicData uri="http://schemas.openxmlformats.org/presentationml/2006/ole">
            <mc:AlternateContent xmlns:mc="http://schemas.openxmlformats.org/markup-compatibility/2006">
              <mc:Choice xmlns:v="urn:schemas-microsoft-com:vml" Requires="v">
                <p:oleObj spid="_x0000_s69408" name="Equation" r:id="rId13" imgW="175262" imgH="343008" progId="Equation.3">
                  <p:embed/>
                </p:oleObj>
              </mc:Choice>
              <mc:Fallback>
                <p:oleObj name="Equation" r:id="rId13" imgW="175262" imgH="343008" progId="Equation.3">
                  <p:embed/>
                  <p:pic>
                    <p:nvPicPr>
                      <p:cNvPr id="0" name="Object 5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2000" y="1582912"/>
                        <a:ext cx="280988"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9" name="Object 59"/>
          <p:cNvGraphicFramePr>
            <a:graphicFrameLocks/>
          </p:cNvGraphicFramePr>
          <p:nvPr>
            <p:extLst>
              <p:ext uri="{D42A27DB-BD31-4B8C-83A1-F6EECF244321}">
                <p14:modId xmlns:p14="http://schemas.microsoft.com/office/powerpoint/2010/main" val="2341071335"/>
              </p:ext>
            </p:extLst>
          </p:nvPr>
        </p:nvGraphicFramePr>
        <p:xfrm>
          <a:off x="847725" y="1708572"/>
          <a:ext cx="280988" cy="442913"/>
        </p:xfrm>
        <a:graphic>
          <a:graphicData uri="http://schemas.openxmlformats.org/presentationml/2006/ole">
            <mc:AlternateContent xmlns:mc="http://schemas.openxmlformats.org/markup-compatibility/2006">
              <mc:Choice xmlns:v="urn:schemas-microsoft-com:vml" Requires="v">
                <p:oleObj spid="_x0000_s69409" name="Equation" r:id="rId15" imgW="175262" imgH="343008" progId="Equation.3">
                  <p:embed/>
                </p:oleObj>
              </mc:Choice>
              <mc:Fallback>
                <p:oleObj name="Equation" r:id="rId15" imgW="175262" imgH="343008" progId="Equation.3">
                  <p:embed/>
                  <p:pic>
                    <p:nvPicPr>
                      <p:cNvPr id="0" name="Object 5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7725" y="1708572"/>
                        <a:ext cx="2809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0" name="AutoShape 60"/>
          <p:cNvSpPr>
            <a:spLocks noChangeArrowheads="1"/>
          </p:cNvSpPr>
          <p:nvPr/>
        </p:nvSpPr>
        <p:spPr bwMode="auto">
          <a:xfrm>
            <a:off x="1281113" y="1754610"/>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61" name="Object 61"/>
          <p:cNvGraphicFramePr>
            <a:graphicFrameLocks noChangeAspect="1"/>
          </p:cNvGraphicFramePr>
          <p:nvPr>
            <p:extLst>
              <p:ext uri="{D42A27DB-BD31-4B8C-83A1-F6EECF244321}">
                <p14:modId xmlns:p14="http://schemas.microsoft.com/office/powerpoint/2010/main" val="3559020662"/>
              </p:ext>
            </p:extLst>
          </p:nvPr>
        </p:nvGraphicFramePr>
        <p:xfrm>
          <a:off x="6629400" y="1340024"/>
          <a:ext cx="428625" cy="401638"/>
        </p:xfrm>
        <a:graphic>
          <a:graphicData uri="http://schemas.openxmlformats.org/presentationml/2006/ole">
            <mc:AlternateContent xmlns:mc="http://schemas.openxmlformats.org/markup-compatibility/2006">
              <mc:Choice xmlns:v="urn:schemas-microsoft-com:vml" Requires="v">
                <p:oleObj spid="_x0000_s69410" name="Equation" r:id="rId17" imgW="22907" imgH="38016" progId="Equation.3">
                  <p:embed/>
                </p:oleObj>
              </mc:Choice>
              <mc:Fallback>
                <p:oleObj name="Equation" r:id="rId17" imgW="22907" imgH="38016" progId="Equation.3">
                  <p:embed/>
                  <p:pic>
                    <p:nvPicPr>
                      <p:cNvPr id="0" name="Object 6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29400" y="1340024"/>
                        <a:ext cx="428625"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2" name="Object 62"/>
          <p:cNvGraphicFramePr>
            <a:graphicFrameLocks/>
          </p:cNvGraphicFramePr>
          <p:nvPr>
            <p:extLst>
              <p:ext uri="{D42A27DB-BD31-4B8C-83A1-F6EECF244321}">
                <p14:modId xmlns:p14="http://schemas.microsoft.com/office/powerpoint/2010/main" val="2144275060"/>
              </p:ext>
            </p:extLst>
          </p:nvPr>
        </p:nvGraphicFramePr>
        <p:xfrm>
          <a:off x="1887538" y="1678410"/>
          <a:ext cx="571500" cy="382587"/>
        </p:xfrm>
        <a:graphic>
          <a:graphicData uri="http://schemas.openxmlformats.org/presentationml/2006/ole">
            <mc:AlternateContent xmlns:mc="http://schemas.openxmlformats.org/markup-compatibility/2006">
              <mc:Choice xmlns:v="urn:schemas-microsoft-com:vml" Requires="v">
                <p:oleObj spid="_x0000_s69411" name="Equation" r:id="rId19" imgW="464845" imgH="274320" progId="Equation.3">
                  <p:embed/>
                </p:oleObj>
              </mc:Choice>
              <mc:Fallback>
                <p:oleObj name="Equation" r:id="rId19" imgW="464845" imgH="274320" progId="Equation.3">
                  <p:embed/>
                  <p:pic>
                    <p:nvPicPr>
                      <p:cNvPr id="0" name="Object 6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7538" y="1678410"/>
                        <a:ext cx="5715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3" name="AutoShape 63"/>
          <p:cNvSpPr>
            <a:spLocks noChangeArrowheads="1"/>
          </p:cNvSpPr>
          <p:nvPr/>
        </p:nvSpPr>
        <p:spPr bwMode="auto">
          <a:xfrm>
            <a:off x="2573338" y="1778422"/>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64" name="Object 64"/>
          <p:cNvGraphicFramePr>
            <a:graphicFrameLocks/>
          </p:cNvGraphicFramePr>
          <p:nvPr>
            <p:extLst>
              <p:ext uri="{D42A27DB-BD31-4B8C-83A1-F6EECF244321}">
                <p14:modId xmlns:p14="http://schemas.microsoft.com/office/powerpoint/2010/main" val="2498762403"/>
              </p:ext>
            </p:extLst>
          </p:nvPr>
        </p:nvGraphicFramePr>
        <p:xfrm>
          <a:off x="3182938" y="1702222"/>
          <a:ext cx="687387" cy="471488"/>
        </p:xfrm>
        <a:graphic>
          <a:graphicData uri="http://schemas.openxmlformats.org/presentationml/2006/ole">
            <mc:AlternateContent xmlns:mc="http://schemas.openxmlformats.org/markup-compatibility/2006">
              <mc:Choice xmlns:v="urn:schemas-microsoft-com:vml" Requires="v">
                <p:oleObj spid="_x0000_s69412" name="Equation" r:id="rId21" imgW="579165" imgH="365688" progId="Equation.3">
                  <p:embed/>
                </p:oleObj>
              </mc:Choice>
              <mc:Fallback>
                <p:oleObj name="Equation" r:id="rId21" imgW="579165" imgH="365688" progId="Equation.3">
                  <p:embed/>
                  <p:pic>
                    <p:nvPicPr>
                      <p:cNvPr id="0" name="Object 6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82938" y="1702222"/>
                        <a:ext cx="6873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5" name="AutoShape 65"/>
          <p:cNvSpPr>
            <a:spLocks noChangeArrowheads="1"/>
          </p:cNvSpPr>
          <p:nvPr/>
        </p:nvSpPr>
        <p:spPr bwMode="auto">
          <a:xfrm>
            <a:off x="896938" y="2305472"/>
            <a:ext cx="2684462" cy="762000"/>
          </a:xfrm>
          <a:prstGeom prst="upArrowCallout">
            <a:avLst>
              <a:gd name="adj1" fmla="val 88073"/>
              <a:gd name="adj2" fmla="val 88073"/>
              <a:gd name="adj3" fmla="val 16667"/>
              <a:gd name="adj4" fmla="val 6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zh-CN" altLang="en-US" sz="2000" b="1">
                <a:solidFill>
                  <a:schemeClr val="bg1"/>
                </a:solidFill>
                <a:latin typeface="Times New Roman" pitchFamily="18" charset="0"/>
                <a:ea typeface="楷体_GB2312" pitchFamily="49" charset="-122"/>
              </a:rPr>
              <a:t>电子轨道半径不变</a:t>
            </a:r>
          </a:p>
        </p:txBody>
      </p:sp>
      <p:graphicFrame>
        <p:nvGraphicFramePr>
          <p:cNvPr id="153666" name="Object 66"/>
          <p:cNvGraphicFramePr>
            <a:graphicFrameLocks/>
          </p:cNvGraphicFramePr>
          <p:nvPr>
            <p:extLst>
              <p:ext uri="{D42A27DB-BD31-4B8C-83A1-F6EECF244321}">
                <p14:modId xmlns:p14="http://schemas.microsoft.com/office/powerpoint/2010/main" val="3484264160"/>
              </p:ext>
            </p:extLst>
          </p:nvPr>
        </p:nvGraphicFramePr>
        <p:xfrm>
          <a:off x="3944938" y="1702222"/>
          <a:ext cx="849312" cy="442913"/>
        </p:xfrm>
        <a:graphic>
          <a:graphicData uri="http://schemas.openxmlformats.org/presentationml/2006/ole">
            <mc:AlternateContent xmlns:mc="http://schemas.openxmlformats.org/markup-compatibility/2006">
              <mc:Choice xmlns:v="urn:schemas-microsoft-com:vml" Requires="v">
                <p:oleObj spid="_x0000_s69413" name="Equation" r:id="rId23" imgW="746864" imgH="343008" progId="Equation.3">
                  <p:embed/>
                </p:oleObj>
              </mc:Choice>
              <mc:Fallback>
                <p:oleObj name="Equation" r:id="rId23" imgW="746864" imgH="343008" progId="Equation.3">
                  <p:embed/>
                  <p:pic>
                    <p:nvPicPr>
                      <p:cNvPr id="0" name="Object 6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44938" y="1702222"/>
                        <a:ext cx="849312"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7" name="Object 67"/>
          <p:cNvGraphicFramePr>
            <a:graphicFrameLocks/>
          </p:cNvGraphicFramePr>
          <p:nvPr>
            <p:extLst>
              <p:ext uri="{D42A27DB-BD31-4B8C-83A1-F6EECF244321}">
                <p14:modId xmlns:p14="http://schemas.microsoft.com/office/powerpoint/2010/main" val="1816199475"/>
              </p:ext>
            </p:extLst>
          </p:nvPr>
        </p:nvGraphicFramePr>
        <p:xfrm>
          <a:off x="6470650" y="2179812"/>
          <a:ext cx="584200" cy="442912"/>
        </p:xfrm>
        <a:graphic>
          <a:graphicData uri="http://schemas.openxmlformats.org/presentationml/2006/ole">
            <mc:AlternateContent xmlns:mc="http://schemas.openxmlformats.org/markup-compatibility/2006">
              <mc:Choice xmlns:v="urn:schemas-microsoft-com:vml" Requires="v">
                <p:oleObj spid="_x0000_s69414" name="Equation" r:id="rId25" imgW="479972" imgH="343008" progId="Equation.3">
                  <p:embed/>
                </p:oleObj>
              </mc:Choice>
              <mc:Fallback>
                <p:oleObj name="Equation" r:id="rId25" imgW="479972" imgH="343008" progId="Equation.3">
                  <p:embed/>
                  <p:pic>
                    <p:nvPicPr>
                      <p:cNvPr id="0" name="Object 6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70650" y="2179812"/>
                        <a:ext cx="5842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8" name="Text Box 68"/>
          <p:cNvSpPr txBox="1">
            <a:spLocks noChangeArrowheads="1"/>
          </p:cNvSpPr>
          <p:nvPr/>
        </p:nvSpPr>
        <p:spPr bwMode="auto">
          <a:xfrm>
            <a:off x="762000" y="3372272"/>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当外场方向与原子磁矩反方向时</a:t>
            </a:r>
            <a:endParaRPr kumimoji="1" lang="zh-CN" altLang="en-US" sz="2400" b="1">
              <a:solidFill>
                <a:schemeClr val="hlink"/>
              </a:solidFill>
              <a:latin typeface="Times New Roman" pitchFamily="18" charset="0"/>
            </a:endParaRPr>
          </a:p>
        </p:txBody>
      </p:sp>
      <p:sp>
        <p:nvSpPr>
          <p:cNvPr id="153669" name="Oval 69"/>
          <p:cNvSpPr>
            <a:spLocks noChangeArrowheads="1"/>
          </p:cNvSpPr>
          <p:nvPr/>
        </p:nvSpPr>
        <p:spPr bwMode="auto">
          <a:xfrm>
            <a:off x="5791200" y="3398912"/>
            <a:ext cx="2667000" cy="1143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70" name="Line 70"/>
          <p:cNvSpPr>
            <a:spLocks noChangeShapeType="1"/>
          </p:cNvSpPr>
          <p:nvPr/>
        </p:nvSpPr>
        <p:spPr bwMode="auto">
          <a:xfrm flipV="1">
            <a:off x="7162800" y="2713112"/>
            <a:ext cx="0" cy="1219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1" name="Line 71"/>
          <p:cNvSpPr>
            <a:spLocks noChangeShapeType="1"/>
          </p:cNvSpPr>
          <p:nvPr/>
        </p:nvSpPr>
        <p:spPr bwMode="auto">
          <a:xfrm>
            <a:off x="7162800" y="3932312"/>
            <a:ext cx="914400"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2" name="Oval 72"/>
          <p:cNvSpPr>
            <a:spLocks noChangeArrowheads="1"/>
          </p:cNvSpPr>
          <p:nvPr/>
        </p:nvSpPr>
        <p:spPr bwMode="auto">
          <a:xfrm>
            <a:off x="7848600" y="4160912"/>
            <a:ext cx="381000" cy="381000"/>
          </a:xfrm>
          <a:prstGeom prst="ellipse">
            <a:avLst/>
          </a:prstGeom>
          <a:gradFill rotWithShape="0">
            <a:gsLst>
              <a:gs pos="0">
                <a:schemeClr val="hlink"/>
              </a:gs>
              <a:gs pos="100000">
                <a:schemeClr va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53673" name="Line 73"/>
          <p:cNvSpPr>
            <a:spLocks noChangeShapeType="1"/>
          </p:cNvSpPr>
          <p:nvPr/>
        </p:nvSpPr>
        <p:spPr bwMode="auto">
          <a:xfrm flipH="1">
            <a:off x="7315200" y="4465712"/>
            <a:ext cx="609600" cy="3810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74" name="Object 74"/>
          <p:cNvGraphicFramePr>
            <a:graphicFrameLocks/>
          </p:cNvGraphicFramePr>
          <p:nvPr>
            <p:extLst>
              <p:ext uri="{D42A27DB-BD31-4B8C-83A1-F6EECF244321}">
                <p14:modId xmlns:p14="http://schemas.microsoft.com/office/powerpoint/2010/main" val="3541829801"/>
              </p:ext>
            </p:extLst>
          </p:nvPr>
        </p:nvGraphicFramePr>
        <p:xfrm>
          <a:off x="8001000" y="4616524"/>
          <a:ext cx="442913" cy="230188"/>
        </p:xfrm>
        <a:graphic>
          <a:graphicData uri="http://schemas.openxmlformats.org/presentationml/2006/ole">
            <mc:AlternateContent xmlns:mc="http://schemas.openxmlformats.org/markup-compatibility/2006">
              <mc:Choice xmlns:v="urn:schemas-microsoft-com:vml" Requires="v">
                <p:oleObj spid="_x0000_s69415" name="Equation" r:id="rId27" imgW="342961" imgH="114264" progId="Equation.3">
                  <p:embed/>
                </p:oleObj>
              </mc:Choice>
              <mc:Fallback>
                <p:oleObj name="Equation" r:id="rId27" imgW="342961" imgH="114264" progId="Equation.3">
                  <p:embed/>
                  <p:pic>
                    <p:nvPicPr>
                      <p:cNvPr id="0" name="Object 7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001000" y="4616524"/>
                        <a:ext cx="442913"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5" name="Object 75"/>
          <p:cNvGraphicFramePr>
            <a:graphicFrameLocks/>
          </p:cNvGraphicFramePr>
          <p:nvPr>
            <p:extLst>
              <p:ext uri="{D42A27DB-BD31-4B8C-83A1-F6EECF244321}">
                <p14:modId xmlns:p14="http://schemas.microsoft.com/office/powerpoint/2010/main" val="2974091134"/>
              </p:ext>
            </p:extLst>
          </p:nvPr>
        </p:nvGraphicFramePr>
        <p:xfrm>
          <a:off x="6629400" y="2636912"/>
          <a:ext cx="366713" cy="442912"/>
        </p:xfrm>
        <a:graphic>
          <a:graphicData uri="http://schemas.openxmlformats.org/presentationml/2006/ole">
            <mc:AlternateContent xmlns:mc="http://schemas.openxmlformats.org/markup-compatibility/2006">
              <mc:Choice xmlns:v="urn:schemas-microsoft-com:vml" Requires="v">
                <p:oleObj spid="_x0000_s69416" name="Equation" r:id="rId29" imgW="266675" imgH="343008" progId="Equation.3">
                  <p:embed/>
                </p:oleObj>
              </mc:Choice>
              <mc:Fallback>
                <p:oleObj name="Equation" r:id="rId29" imgW="266675" imgH="343008" progId="Equation.3">
                  <p:embed/>
                  <p:pic>
                    <p:nvPicPr>
                      <p:cNvPr id="0" name="Object 75"/>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629400" y="2636912"/>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6" name="Object 76"/>
          <p:cNvGraphicFramePr>
            <a:graphicFrameLocks/>
          </p:cNvGraphicFramePr>
          <p:nvPr>
            <p:extLst>
              <p:ext uri="{D42A27DB-BD31-4B8C-83A1-F6EECF244321}">
                <p14:modId xmlns:p14="http://schemas.microsoft.com/office/powerpoint/2010/main" val="890594427"/>
              </p:ext>
            </p:extLst>
          </p:nvPr>
        </p:nvGraphicFramePr>
        <p:xfrm>
          <a:off x="7429500" y="4249812"/>
          <a:ext cx="190500" cy="215900"/>
        </p:xfrm>
        <a:graphic>
          <a:graphicData uri="http://schemas.openxmlformats.org/presentationml/2006/ole">
            <mc:AlternateContent xmlns:mc="http://schemas.openxmlformats.org/markup-compatibility/2006">
              <mc:Choice xmlns:v="urn:schemas-microsoft-com:vml" Requires="v">
                <p:oleObj spid="_x0000_s69417" name="Equation" r:id="rId31" imgW="76286" imgH="114264" progId="Equation.3">
                  <p:embed/>
                </p:oleObj>
              </mc:Choice>
              <mc:Fallback>
                <p:oleObj name="Equation" r:id="rId31" imgW="76286" imgH="114264" progId="Equation.3">
                  <p:embed/>
                  <p:pic>
                    <p:nvPicPr>
                      <p:cNvPr id="0" name="Object 76"/>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29500" y="4249812"/>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7" name="Object 77"/>
          <p:cNvGraphicFramePr>
            <a:graphicFrameLocks/>
          </p:cNvGraphicFramePr>
          <p:nvPr>
            <p:extLst>
              <p:ext uri="{D42A27DB-BD31-4B8C-83A1-F6EECF244321}">
                <p14:modId xmlns:p14="http://schemas.microsoft.com/office/powerpoint/2010/main" val="2891028737"/>
              </p:ext>
            </p:extLst>
          </p:nvPr>
        </p:nvGraphicFramePr>
        <p:xfrm>
          <a:off x="6781800" y="4694312"/>
          <a:ext cx="366713" cy="442912"/>
        </p:xfrm>
        <a:graphic>
          <a:graphicData uri="http://schemas.openxmlformats.org/presentationml/2006/ole">
            <mc:AlternateContent xmlns:mc="http://schemas.openxmlformats.org/markup-compatibility/2006">
              <mc:Choice xmlns:v="urn:schemas-microsoft-com:vml" Requires="v">
                <p:oleObj spid="_x0000_s69418" name="Equation" r:id="rId33" imgW="266675" imgH="343008" progId="Equation.3">
                  <p:embed/>
                </p:oleObj>
              </mc:Choice>
              <mc:Fallback>
                <p:oleObj name="Equation" r:id="rId33" imgW="266675" imgH="343008" progId="Equation.3">
                  <p:embed/>
                  <p:pic>
                    <p:nvPicPr>
                      <p:cNvPr id="0" name="Object 7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781800" y="4694312"/>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8" name="Line 78"/>
          <p:cNvSpPr>
            <a:spLocks noChangeShapeType="1"/>
          </p:cNvSpPr>
          <p:nvPr/>
        </p:nvSpPr>
        <p:spPr bwMode="auto">
          <a:xfrm flipH="1" flipV="1">
            <a:off x="7315200" y="4008512"/>
            <a:ext cx="60960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79" name="Object 79"/>
          <p:cNvGraphicFramePr>
            <a:graphicFrameLocks noChangeAspect="1"/>
          </p:cNvGraphicFramePr>
          <p:nvPr>
            <p:extLst>
              <p:ext uri="{D42A27DB-BD31-4B8C-83A1-F6EECF244321}">
                <p14:modId xmlns:p14="http://schemas.microsoft.com/office/powerpoint/2010/main" val="2339523704"/>
              </p:ext>
            </p:extLst>
          </p:nvPr>
        </p:nvGraphicFramePr>
        <p:xfrm>
          <a:off x="7620000" y="3703712"/>
          <a:ext cx="327025" cy="446087"/>
        </p:xfrm>
        <a:graphic>
          <a:graphicData uri="http://schemas.openxmlformats.org/presentationml/2006/ole">
            <mc:AlternateContent xmlns:mc="http://schemas.openxmlformats.org/markup-compatibility/2006">
              <mc:Choice xmlns:v="urn:schemas-microsoft-com:vml" Requires="v">
                <p:oleObj spid="_x0000_s69419" name="Equation" r:id="rId35" imgW="175262" imgH="343008" progId="Equation.3">
                  <p:embed/>
                </p:oleObj>
              </mc:Choice>
              <mc:Fallback>
                <p:oleObj name="Equation" r:id="rId35" imgW="175262" imgH="343008" progId="Equation.3">
                  <p:embed/>
                  <p:pic>
                    <p:nvPicPr>
                      <p:cNvPr id="0" name="Object 7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620000" y="3703712"/>
                        <a:ext cx="327025"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0" name="Object 80"/>
          <p:cNvGraphicFramePr>
            <a:graphicFrameLocks noChangeAspect="1"/>
          </p:cNvGraphicFramePr>
          <p:nvPr>
            <p:extLst>
              <p:ext uri="{D42A27DB-BD31-4B8C-83A1-F6EECF244321}">
                <p14:modId xmlns:p14="http://schemas.microsoft.com/office/powerpoint/2010/main" val="2425477237"/>
              </p:ext>
            </p:extLst>
          </p:nvPr>
        </p:nvGraphicFramePr>
        <p:xfrm>
          <a:off x="6705600" y="3703712"/>
          <a:ext cx="428625" cy="401637"/>
        </p:xfrm>
        <a:graphic>
          <a:graphicData uri="http://schemas.openxmlformats.org/presentationml/2006/ole">
            <mc:AlternateContent xmlns:mc="http://schemas.openxmlformats.org/markup-compatibility/2006">
              <mc:Choice xmlns:v="urn:schemas-microsoft-com:vml" Requires="v">
                <p:oleObj spid="_x0000_s69420" name="Equation" r:id="rId37" imgW="22907" imgH="38016" progId="Equation.3">
                  <p:embed/>
                </p:oleObj>
              </mc:Choice>
              <mc:Fallback>
                <p:oleObj name="Equation" r:id="rId37" imgW="22907" imgH="38016" progId="Equation.3">
                  <p:embed/>
                  <p:pic>
                    <p:nvPicPr>
                      <p:cNvPr id="0" name="Object 8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705600" y="3703712"/>
                        <a:ext cx="428625"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1" name="Line 81"/>
          <p:cNvSpPr>
            <a:spLocks noChangeShapeType="1"/>
          </p:cNvSpPr>
          <p:nvPr/>
        </p:nvSpPr>
        <p:spPr bwMode="auto">
          <a:xfrm flipV="1">
            <a:off x="7162800" y="3170312"/>
            <a:ext cx="0" cy="762000"/>
          </a:xfrm>
          <a:prstGeom prst="line">
            <a:avLst/>
          </a:prstGeom>
          <a:noFill/>
          <a:ln w="349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82" name="Object 82"/>
          <p:cNvGraphicFramePr>
            <a:graphicFrameLocks/>
          </p:cNvGraphicFramePr>
          <p:nvPr>
            <p:extLst>
              <p:ext uri="{D42A27DB-BD31-4B8C-83A1-F6EECF244321}">
                <p14:modId xmlns:p14="http://schemas.microsoft.com/office/powerpoint/2010/main" val="1620139682"/>
              </p:ext>
            </p:extLst>
          </p:nvPr>
        </p:nvGraphicFramePr>
        <p:xfrm>
          <a:off x="7280275" y="2982987"/>
          <a:ext cx="582613" cy="442912"/>
        </p:xfrm>
        <a:graphic>
          <a:graphicData uri="http://schemas.openxmlformats.org/presentationml/2006/ole">
            <mc:AlternateContent xmlns:mc="http://schemas.openxmlformats.org/markup-compatibility/2006">
              <mc:Choice xmlns:v="urn:schemas-microsoft-com:vml" Requires="v">
                <p:oleObj spid="_x0000_s69421" name="Equation" r:id="rId39" imgW="479972" imgH="343008" progId="Equation.3">
                  <p:embed/>
                </p:oleObj>
              </mc:Choice>
              <mc:Fallback>
                <p:oleObj name="Equation" r:id="rId39" imgW="479972" imgH="343008" progId="Equation.3">
                  <p:embed/>
                  <p:pic>
                    <p:nvPicPr>
                      <p:cNvPr id="0" name="Object 82"/>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280275" y="2982987"/>
                        <a:ext cx="5826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3" name="Object 83"/>
          <p:cNvGraphicFramePr>
            <a:graphicFrameLocks/>
          </p:cNvGraphicFramePr>
          <p:nvPr>
            <p:extLst>
              <p:ext uri="{D42A27DB-BD31-4B8C-83A1-F6EECF244321}">
                <p14:modId xmlns:p14="http://schemas.microsoft.com/office/powerpoint/2010/main" val="384085892"/>
              </p:ext>
            </p:extLst>
          </p:nvPr>
        </p:nvGraphicFramePr>
        <p:xfrm>
          <a:off x="855663" y="4097760"/>
          <a:ext cx="280987" cy="442912"/>
        </p:xfrm>
        <a:graphic>
          <a:graphicData uri="http://schemas.openxmlformats.org/presentationml/2006/ole">
            <mc:AlternateContent xmlns:mc="http://schemas.openxmlformats.org/markup-compatibility/2006">
              <mc:Choice xmlns:v="urn:schemas-microsoft-com:vml" Requires="v">
                <p:oleObj spid="_x0000_s69422" name="Equation" r:id="rId41" imgW="175262" imgH="343008" progId="Equation.3">
                  <p:embed/>
                </p:oleObj>
              </mc:Choice>
              <mc:Fallback>
                <p:oleObj name="Equation" r:id="rId41" imgW="175262" imgH="343008" progId="Equation.3">
                  <p:embed/>
                  <p:pic>
                    <p:nvPicPr>
                      <p:cNvPr id="0" name="Object 83"/>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55663" y="4097760"/>
                        <a:ext cx="280987"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4" name="AutoShape 84"/>
          <p:cNvSpPr>
            <a:spLocks noChangeArrowheads="1"/>
          </p:cNvSpPr>
          <p:nvPr/>
        </p:nvSpPr>
        <p:spPr bwMode="auto">
          <a:xfrm>
            <a:off x="1295400" y="4173960"/>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85" name="Object 85"/>
          <p:cNvGraphicFramePr>
            <a:graphicFrameLocks/>
          </p:cNvGraphicFramePr>
          <p:nvPr>
            <p:extLst>
              <p:ext uri="{D42A27DB-BD31-4B8C-83A1-F6EECF244321}">
                <p14:modId xmlns:p14="http://schemas.microsoft.com/office/powerpoint/2010/main" val="2906549705"/>
              </p:ext>
            </p:extLst>
          </p:nvPr>
        </p:nvGraphicFramePr>
        <p:xfrm>
          <a:off x="1974850" y="4097760"/>
          <a:ext cx="571500" cy="381000"/>
        </p:xfrm>
        <a:graphic>
          <a:graphicData uri="http://schemas.openxmlformats.org/presentationml/2006/ole">
            <mc:AlternateContent xmlns:mc="http://schemas.openxmlformats.org/markup-compatibility/2006">
              <mc:Choice xmlns:v="urn:schemas-microsoft-com:vml" Requires="v">
                <p:oleObj spid="_x0000_s69423" name="Equation" r:id="rId43" imgW="464845" imgH="274320" progId="Equation.3">
                  <p:embed/>
                </p:oleObj>
              </mc:Choice>
              <mc:Fallback>
                <p:oleObj name="Equation" r:id="rId43" imgW="464845" imgH="274320" progId="Equation.3">
                  <p:embed/>
                  <p:pic>
                    <p:nvPicPr>
                      <p:cNvPr id="0" name="Object 85"/>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974850" y="4097760"/>
                        <a:ext cx="571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6" name="Object 86"/>
          <p:cNvGraphicFramePr>
            <a:graphicFrameLocks/>
          </p:cNvGraphicFramePr>
          <p:nvPr>
            <p:extLst>
              <p:ext uri="{D42A27DB-BD31-4B8C-83A1-F6EECF244321}">
                <p14:modId xmlns:p14="http://schemas.microsoft.com/office/powerpoint/2010/main" val="1710463272"/>
              </p:ext>
            </p:extLst>
          </p:nvPr>
        </p:nvGraphicFramePr>
        <p:xfrm>
          <a:off x="3224213" y="4080297"/>
          <a:ext cx="687387" cy="471488"/>
        </p:xfrm>
        <a:graphic>
          <a:graphicData uri="http://schemas.openxmlformats.org/presentationml/2006/ole">
            <mc:AlternateContent xmlns:mc="http://schemas.openxmlformats.org/markup-compatibility/2006">
              <mc:Choice xmlns:v="urn:schemas-microsoft-com:vml" Requires="v">
                <p:oleObj spid="_x0000_s69424" name="Equation" r:id="rId45" imgW="579165" imgH="365688" progId="Equation.3">
                  <p:embed/>
                </p:oleObj>
              </mc:Choice>
              <mc:Fallback>
                <p:oleObj name="Equation" r:id="rId45" imgW="579165" imgH="365688" progId="Equation.3">
                  <p:embed/>
                  <p:pic>
                    <p:nvPicPr>
                      <p:cNvPr id="0" name="Object 86"/>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224213" y="4080297"/>
                        <a:ext cx="6873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7" name="Object 87"/>
          <p:cNvGraphicFramePr>
            <a:graphicFrameLocks/>
          </p:cNvGraphicFramePr>
          <p:nvPr>
            <p:extLst>
              <p:ext uri="{D42A27DB-BD31-4B8C-83A1-F6EECF244321}">
                <p14:modId xmlns:p14="http://schemas.microsoft.com/office/powerpoint/2010/main" val="897772729"/>
              </p:ext>
            </p:extLst>
          </p:nvPr>
        </p:nvGraphicFramePr>
        <p:xfrm>
          <a:off x="3986213" y="4104110"/>
          <a:ext cx="849312" cy="442912"/>
        </p:xfrm>
        <a:graphic>
          <a:graphicData uri="http://schemas.openxmlformats.org/presentationml/2006/ole">
            <mc:AlternateContent xmlns:mc="http://schemas.openxmlformats.org/markup-compatibility/2006">
              <mc:Choice xmlns:v="urn:schemas-microsoft-com:vml" Requires="v">
                <p:oleObj spid="_x0000_s69425" name="Equation" r:id="rId47" imgW="746864" imgH="343008" progId="Equation.3">
                  <p:embed/>
                </p:oleObj>
              </mc:Choice>
              <mc:Fallback>
                <p:oleObj name="Equation" r:id="rId47" imgW="746864" imgH="343008" progId="Equation.3">
                  <p:embed/>
                  <p:pic>
                    <p:nvPicPr>
                      <p:cNvPr id="0" name="Object 87"/>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986213" y="4104110"/>
                        <a:ext cx="849312"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8" name="AutoShape 88"/>
          <p:cNvSpPr>
            <a:spLocks noChangeArrowheads="1"/>
          </p:cNvSpPr>
          <p:nvPr/>
        </p:nvSpPr>
        <p:spPr bwMode="auto">
          <a:xfrm>
            <a:off x="2549525" y="4173960"/>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89" name="Text Box 89"/>
          <p:cNvSpPr txBox="1">
            <a:spLocks noChangeArrowheads="1"/>
          </p:cNvSpPr>
          <p:nvPr/>
        </p:nvSpPr>
        <p:spPr bwMode="auto">
          <a:xfrm>
            <a:off x="750888" y="1056110"/>
            <a:ext cx="526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当外场方向与原子磁矩方向相同时</a:t>
            </a:r>
            <a:endParaRPr kumimoji="1" lang="zh-CN" altLang="en-US" sz="2400" b="1">
              <a:solidFill>
                <a:schemeClr val="hlink"/>
              </a:solidFill>
              <a:latin typeface="Times New Roman" pitchFamily="18" charset="0"/>
            </a:endParaRPr>
          </a:p>
        </p:txBody>
      </p:sp>
      <p:sp>
        <p:nvSpPr>
          <p:cNvPr id="131" name="Text Box 10"/>
          <p:cNvSpPr txBox="1">
            <a:spLocks noChangeArrowheads="1"/>
          </p:cNvSpPr>
          <p:nvPr/>
        </p:nvSpPr>
        <p:spPr bwMode="auto">
          <a:xfrm>
            <a:off x="430461" y="5013176"/>
            <a:ext cx="83581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rgbClr val="66FFFF"/>
                </a:solidFill>
                <a:latin typeface="Times New Roman" pitchFamily="18" charset="0"/>
              </a:rPr>
              <a:t>结论：</a:t>
            </a:r>
            <a:r>
              <a:rPr kumimoji="1" lang="zh-CN" altLang="en-US" sz="2400" b="1">
                <a:solidFill>
                  <a:schemeClr val="bg1"/>
                </a:solidFill>
                <a:latin typeface="Times New Roman" pitchFamily="18" charset="0"/>
              </a:rPr>
              <a:t>在外场作用下，电子产生附加的转动，从而形成附加的</a:t>
            </a:r>
          </a:p>
        </p:txBody>
      </p:sp>
      <p:graphicFrame>
        <p:nvGraphicFramePr>
          <p:cNvPr id="132" name="Object 11"/>
          <p:cNvGraphicFramePr>
            <a:graphicFrameLocks/>
          </p:cNvGraphicFramePr>
          <p:nvPr>
            <p:extLst>
              <p:ext uri="{D42A27DB-BD31-4B8C-83A1-F6EECF244321}">
                <p14:modId xmlns:p14="http://schemas.microsoft.com/office/powerpoint/2010/main" val="3568571509"/>
              </p:ext>
            </p:extLst>
          </p:nvPr>
        </p:nvGraphicFramePr>
        <p:xfrm>
          <a:off x="940048" y="5564038"/>
          <a:ext cx="582613" cy="442913"/>
        </p:xfrm>
        <a:graphic>
          <a:graphicData uri="http://schemas.openxmlformats.org/presentationml/2006/ole">
            <mc:AlternateContent xmlns:mc="http://schemas.openxmlformats.org/markup-compatibility/2006">
              <mc:Choice xmlns:v="urn:schemas-microsoft-com:vml" Requires="v">
                <p:oleObj spid="_x0000_s69426" name="Equation" r:id="rId49" imgW="479972" imgH="343008" progId="Equation.3">
                  <p:embed/>
                </p:oleObj>
              </mc:Choice>
              <mc:Fallback>
                <p:oleObj name="Equation" r:id="rId49" imgW="479972" imgH="343008" progId="Equation.3">
                  <p:embed/>
                  <p:pic>
                    <p:nvPicPr>
                      <p:cNvPr id="0" name=""/>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40048" y="5564038"/>
                        <a:ext cx="582613" cy="442913"/>
                      </a:xfrm>
                      <a:prstGeom prst="rect">
                        <a:avLst/>
                      </a:prstGeom>
                      <a:noFill/>
                      <a:ln>
                        <a:noFill/>
                      </a:ln>
                      <a:effectLst/>
                      <a:extLst/>
                    </p:spPr>
                  </p:pic>
                </p:oleObj>
              </mc:Fallback>
            </mc:AlternateContent>
          </a:graphicData>
        </a:graphic>
      </p:graphicFrame>
      <p:sp>
        <p:nvSpPr>
          <p:cNvPr id="133" name="Text Box 12"/>
          <p:cNvSpPr txBox="1">
            <a:spLocks noChangeArrowheads="1"/>
          </p:cNvSpPr>
          <p:nvPr/>
        </p:nvSpPr>
        <p:spPr bwMode="auto">
          <a:xfrm>
            <a:off x="1549648" y="5546576"/>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附加磁矩（也称感应磁矩）总是与外场方向</a:t>
            </a:r>
          </a:p>
        </p:txBody>
      </p:sp>
      <p:graphicFrame>
        <p:nvGraphicFramePr>
          <p:cNvPr id="134" name="Object 13"/>
          <p:cNvGraphicFramePr>
            <a:graphicFrameLocks/>
          </p:cNvGraphicFramePr>
          <p:nvPr>
            <p:extLst>
              <p:ext uri="{D42A27DB-BD31-4B8C-83A1-F6EECF244321}">
                <p14:modId xmlns:p14="http://schemas.microsoft.com/office/powerpoint/2010/main" val="2842574052"/>
              </p:ext>
            </p:extLst>
          </p:nvPr>
        </p:nvGraphicFramePr>
        <p:xfrm>
          <a:off x="5791200" y="6102201"/>
          <a:ext cx="533400" cy="342900"/>
        </p:xfrm>
        <a:graphic>
          <a:graphicData uri="http://schemas.openxmlformats.org/presentationml/2006/ole">
            <mc:AlternateContent xmlns:mc="http://schemas.openxmlformats.org/markup-compatibility/2006">
              <mc:Choice xmlns:v="urn:schemas-microsoft-com:vml" Requires="v">
                <p:oleObj spid="_x0000_s69427" name="Equation" r:id="rId51" imgW="419030" imgH="236304" progId="Equation.3">
                  <p:embed/>
                </p:oleObj>
              </mc:Choice>
              <mc:Fallback>
                <p:oleObj name="Equation" r:id="rId51" imgW="419030" imgH="236304" progId="Equation.3">
                  <p:embed/>
                  <p:pic>
                    <p:nvPicPr>
                      <p:cNvPr id="0" name=""/>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791200" y="6102201"/>
                        <a:ext cx="533400" cy="342900"/>
                      </a:xfrm>
                      <a:prstGeom prst="rect">
                        <a:avLst/>
                      </a:prstGeom>
                      <a:noFill/>
                      <a:ln>
                        <a:noFill/>
                      </a:ln>
                      <a:effectLst/>
                      <a:extLst/>
                    </p:spPr>
                  </p:pic>
                </p:oleObj>
              </mc:Fallback>
            </mc:AlternateContent>
          </a:graphicData>
        </a:graphic>
      </p:graphicFrame>
      <p:graphicFrame>
        <p:nvGraphicFramePr>
          <p:cNvPr id="135" name="Object 14"/>
          <p:cNvGraphicFramePr>
            <a:graphicFrameLocks/>
          </p:cNvGraphicFramePr>
          <p:nvPr>
            <p:extLst>
              <p:ext uri="{D42A27DB-BD31-4B8C-83A1-F6EECF244321}">
                <p14:modId xmlns:p14="http://schemas.microsoft.com/office/powerpoint/2010/main" val="3794113501"/>
              </p:ext>
            </p:extLst>
          </p:nvPr>
        </p:nvGraphicFramePr>
        <p:xfrm>
          <a:off x="7767091" y="5602138"/>
          <a:ext cx="366713" cy="442913"/>
        </p:xfrm>
        <a:graphic>
          <a:graphicData uri="http://schemas.openxmlformats.org/presentationml/2006/ole">
            <mc:AlternateContent xmlns:mc="http://schemas.openxmlformats.org/markup-compatibility/2006">
              <mc:Choice xmlns:v="urn:schemas-microsoft-com:vml" Requires="v">
                <p:oleObj spid="_x0000_s69428" name="Equation" r:id="rId53" imgW="266675" imgH="343008" progId="Equation.3">
                  <p:embed/>
                </p:oleObj>
              </mc:Choice>
              <mc:Fallback>
                <p:oleObj name="Equation" r:id="rId53" imgW="266675" imgH="343008" progId="Equation.3">
                  <p:embed/>
                  <p:pic>
                    <p:nvPicPr>
                      <p:cNvPr id="0" name=""/>
                      <p:cNvPicPr>
                        <a:picLocks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767091" y="5602138"/>
                        <a:ext cx="366713" cy="442913"/>
                      </a:xfrm>
                      <a:prstGeom prst="rect">
                        <a:avLst/>
                      </a:prstGeom>
                      <a:noFill/>
                      <a:ln>
                        <a:noFill/>
                      </a:ln>
                      <a:effectLst/>
                      <a:extLst/>
                    </p:spPr>
                  </p:pic>
                </p:oleObj>
              </mc:Fallback>
            </mc:AlternateContent>
          </a:graphicData>
        </a:graphic>
      </p:graphicFrame>
      <p:sp>
        <p:nvSpPr>
          <p:cNvPr id="136" name="Rectangle 15"/>
          <p:cNvSpPr>
            <a:spLocks noChangeArrowheads="1"/>
          </p:cNvSpPr>
          <p:nvPr/>
        </p:nvSpPr>
        <p:spPr bwMode="auto">
          <a:xfrm>
            <a:off x="395536" y="6045051"/>
            <a:ext cx="531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dirty="0">
                <a:solidFill>
                  <a:schemeClr val="bg1"/>
                </a:solidFill>
                <a:latin typeface="Times New Roman" pitchFamily="18" charset="0"/>
              </a:rPr>
              <a:t>反，即产生一个与外场反向的附加磁场</a:t>
            </a:r>
          </a:p>
        </p:txBody>
      </p:sp>
      <p:sp>
        <p:nvSpPr>
          <p:cNvPr id="137" name="Rectangle 16"/>
          <p:cNvSpPr>
            <a:spLocks noChangeArrowheads="1"/>
          </p:cNvSpPr>
          <p:nvPr/>
        </p:nvSpPr>
        <p:spPr bwMode="auto">
          <a:xfrm>
            <a:off x="8075861" y="4359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chemeClr val="bg1"/>
                </a:solidFill>
                <a:latin typeface="Times New Roman" pitchFamily="18" charset="0"/>
              </a:rPr>
              <a:t>相</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45"/>
                                        </p:tgtEl>
                                        <p:attrNameLst>
                                          <p:attrName>style.visibility</p:attrName>
                                        </p:attrNameLst>
                                      </p:cBhvr>
                                      <p:to>
                                        <p:strVal val="visible"/>
                                      </p:to>
                                    </p:set>
                                    <p:animEffect transition="in" filter="wipe(left)">
                                      <p:cBhvr>
                                        <p:cTn id="7" dur="500"/>
                                        <p:tgtEl>
                                          <p:spTgt spid="1536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89"/>
                                        </p:tgtEl>
                                        <p:attrNameLst>
                                          <p:attrName>style.visibility</p:attrName>
                                        </p:attrNameLst>
                                      </p:cBhvr>
                                      <p:to>
                                        <p:strVal val="visible"/>
                                      </p:to>
                                    </p:set>
                                    <p:animEffect transition="in" filter="wipe(left)">
                                      <p:cBhvr>
                                        <p:cTn id="12" dur="500"/>
                                        <p:tgtEl>
                                          <p:spTgt spid="1536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53649"/>
                                        </p:tgtEl>
                                        <p:attrNameLst>
                                          <p:attrName>style.visibility</p:attrName>
                                        </p:attrNameLst>
                                      </p:cBhvr>
                                      <p:to>
                                        <p:strVal val="visible"/>
                                      </p:to>
                                    </p:set>
                                    <p:anim calcmode="lin" valueType="num">
                                      <p:cBhvr>
                                        <p:cTn id="17" dur="500" fill="hold"/>
                                        <p:tgtEl>
                                          <p:spTgt spid="153649"/>
                                        </p:tgtEl>
                                        <p:attrNameLst>
                                          <p:attrName>ppt_w</p:attrName>
                                        </p:attrNameLst>
                                      </p:cBhvr>
                                      <p:tavLst>
                                        <p:tav tm="0">
                                          <p:val>
                                            <p:fltVal val="0"/>
                                          </p:val>
                                        </p:tav>
                                        <p:tav tm="100000">
                                          <p:val>
                                            <p:strVal val="#ppt_w"/>
                                          </p:val>
                                        </p:tav>
                                      </p:tavLst>
                                    </p:anim>
                                    <p:anim calcmode="lin" valueType="num">
                                      <p:cBhvr>
                                        <p:cTn id="18" dur="500" fill="hold"/>
                                        <p:tgtEl>
                                          <p:spTgt spid="153649"/>
                                        </p:tgtEl>
                                        <p:attrNameLst>
                                          <p:attrName>ppt_h</p:attrName>
                                        </p:attrNameLst>
                                      </p:cBhvr>
                                      <p:tavLst>
                                        <p:tav tm="0">
                                          <p:val>
                                            <p:fltVal val="0"/>
                                          </p:val>
                                        </p:tav>
                                        <p:tav tm="100000">
                                          <p:val>
                                            <p:strVal val="#ppt_h"/>
                                          </p:val>
                                        </p:tav>
                                      </p:tavLst>
                                    </p:anim>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15365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153646"/>
                                        </p:tgtEl>
                                        <p:attrNameLst>
                                          <p:attrName>style.visibility</p:attrName>
                                        </p:attrNameLst>
                                      </p:cBhvr>
                                      <p:to>
                                        <p:strVal val="visible"/>
                                      </p:to>
                                    </p:set>
                                    <p:anim calcmode="lin" valueType="num">
                                      <p:cBhvr>
                                        <p:cTn id="26" dur="500" fill="hold"/>
                                        <p:tgtEl>
                                          <p:spTgt spid="153646"/>
                                        </p:tgtEl>
                                        <p:attrNameLst>
                                          <p:attrName>ppt_w</p:attrName>
                                        </p:attrNameLst>
                                      </p:cBhvr>
                                      <p:tavLst>
                                        <p:tav tm="0">
                                          <p:val>
                                            <p:fltVal val="0"/>
                                          </p:val>
                                        </p:tav>
                                        <p:tav tm="100000">
                                          <p:val>
                                            <p:strVal val="#ppt_w"/>
                                          </p:val>
                                        </p:tav>
                                      </p:tavLst>
                                    </p:anim>
                                    <p:anim calcmode="lin" valueType="num">
                                      <p:cBhvr>
                                        <p:cTn id="27" dur="500" fill="hold"/>
                                        <p:tgtEl>
                                          <p:spTgt spid="153646"/>
                                        </p:tgtEl>
                                        <p:attrNameLst>
                                          <p:attrName>ppt_h</p:attrName>
                                        </p:attrNameLst>
                                      </p:cBhvr>
                                      <p:tavLst>
                                        <p:tav tm="0">
                                          <p:val>
                                            <p:fltVal val="0"/>
                                          </p:val>
                                        </p:tav>
                                        <p:tav tm="100000">
                                          <p:val>
                                            <p:strVal val="#ppt_h"/>
                                          </p:val>
                                        </p:tav>
                                      </p:tavLst>
                                    </p:anim>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153661"/>
                                        </p:tgtEl>
                                        <p:attrNameLst>
                                          <p:attrName>style.visibility</p:attrName>
                                        </p:attrNameLst>
                                      </p:cBhvr>
                                      <p:to>
                                        <p:strVal val="visible"/>
                                      </p:to>
                                    </p:set>
                                  </p:childTnLst>
                                </p:cTn>
                              </p:par>
                            </p:childTnLst>
                          </p:cTn>
                        </p:par>
                        <p:par>
                          <p:cTn id="31" fill="hold" nodeType="afterGroup">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153648"/>
                                        </p:tgtEl>
                                        <p:attrNameLst>
                                          <p:attrName>style.visibility</p:attrName>
                                        </p:attrNameLst>
                                      </p:cBhvr>
                                      <p:to>
                                        <p:strVal val="visible"/>
                                      </p:to>
                                    </p:set>
                                  </p:childTnLst>
                                </p:cTn>
                              </p:par>
                            </p:childTnLst>
                          </p:cTn>
                        </p:par>
                        <p:par>
                          <p:cTn id="34" fill="hold" nodeType="afterGroup">
                            <p:stCondLst>
                              <p:cond delay="1500"/>
                            </p:stCondLst>
                            <p:childTnLst>
                              <p:par>
                                <p:cTn id="35" presetID="1" presetClass="entr" presetSubtype="0" fill="hold" nodeType="afterEffect">
                                  <p:stCondLst>
                                    <p:cond delay="0"/>
                                  </p:stCondLst>
                                  <p:childTnLst>
                                    <p:set>
                                      <p:cBhvr>
                                        <p:cTn id="36" dur="1" fill="hold">
                                          <p:stCondLst>
                                            <p:cond delay="499"/>
                                          </p:stCondLst>
                                        </p:cTn>
                                        <p:tgtEl>
                                          <p:spTgt spid="15365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153650"/>
                                        </p:tgtEl>
                                        <p:attrNameLst>
                                          <p:attrName>style.visibility</p:attrName>
                                        </p:attrNameLst>
                                      </p:cBhvr>
                                      <p:to>
                                        <p:strVal val="visible"/>
                                      </p:to>
                                    </p:set>
                                    <p:animEffect transition="in" filter="wipe(right)">
                                      <p:cBhvr>
                                        <p:cTn id="41" dur="500"/>
                                        <p:tgtEl>
                                          <p:spTgt spid="153650"/>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5365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53647"/>
                                        </p:tgtEl>
                                        <p:attrNameLst>
                                          <p:attrName>style.visibility</p:attrName>
                                        </p:attrNameLst>
                                      </p:cBhvr>
                                      <p:to>
                                        <p:strVal val="visible"/>
                                      </p:to>
                                    </p:set>
                                    <p:animEffect transition="in" filter="slide(fromBottom)">
                                      <p:cBhvr>
                                        <p:cTn id="49" dur="500"/>
                                        <p:tgtEl>
                                          <p:spTgt spid="153647"/>
                                        </p:tgtEl>
                                      </p:cBhvr>
                                    </p:animEffec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15365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53655"/>
                                        </p:tgtEl>
                                        <p:attrNameLst>
                                          <p:attrName>style.visibility</p:attrName>
                                        </p:attrNameLst>
                                      </p:cBhvr>
                                      <p:to>
                                        <p:strVal val="visible"/>
                                      </p:to>
                                    </p:set>
                                    <p:animEffect transition="in" filter="slide(fromBottom)">
                                      <p:cBhvr>
                                        <p:cTn id="57" dur="500"/>
                                        <p:tgtEl>
                                          <p:spTgt spid="153655"/>
                                        </p:tgtEl>
                                      </p:cBhvr>
                                    </p:animEffect>
                                  </p:childTnLst>
                                </p:cTn>
                              </p:par>
                            </p:childTnLst>
                          </p:cTn>
                        </p:par>
                        <p:par>
                          <p:cTn id="58" fill="hold" nodeType="afterGroup">
                            <p:stCondLst>
                              <p:cond delay="500"/>
                            </p:stCondLst>
                            <p:childTnLst>
                              <p:par>
                                <p:cTn id="59" presetID="1" presetClass="entr" presetSubtype="0" fill="hold" nodeType="afterEffect">
                                  <p:stCondLst>
                                    <p:cond delay="0"/>
                                  </p:stCondLst>
                                  <p:childTnLst>
                                    <p:set>
                                      <p:cBhvr>
                                        <p:cTn id="60" dur="1" fill="hold">
                                          <p:stCondLst>
                                            <p:cond delay="499"/>
                                          </p:stCondLst>
                                        </p:cTn>
                                        <p:tgtEl>
                                          <p:spTgt spid="15365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53657"/>
                                        </p:tgtEl>
                                        <p:attrNameLst>
                                          <p:attrName>style.visibility</p:attrName>
                                        </p:attrNameLst>
                                      </p:cBhvr>
                                      <p:to>
                                        <p:strVal val="visible"/>
                                      </p:to>
                                    </p:set>
                                    <p:animEffect transition="in" filter="wipe(left)">
                                      <p:cBhvr>
                                        <p:cTn id="65" dur="500"/>
                                        <p:tgtEl>
                                          <p:spTgt spid="153657"/>
                                        </p:tgtEl>
                                      </p:cBhvr>
                                    </p:animEffect>
                                  </p:childTnLst>
                                </p:cTn>
                              </p:par>
                            </p:childTnLst>
                          </p:cTn>
                        </p:par>
                        <p:par>
                          <p:cTn id="66" fill="hold" nodeType="afterGroup">
                            <p:stCondLst>
                              <p:cond delay="500"/>
                            </p:stCondLst>
                            <p:childTnLst>
                              <p:par>
                                <p:cTn id="67" presetID="1" presetClass="entr" presetSubtype="0" fill="hold" nodeType="afterEffect">
                                  <p:stCondLst>
                                    <p:cond delay="0"/>
                                  </p:stCondLst>
                                  <p:childTnLst>
                                    <p:set>
                                      <p:cBhvr>
                                        <p:cTn id="68" dur="1" fill="hold">
                                          <p:stCondLst>
                                            <p:cond delay="499"/>
                                          </p:stCondLst>
                                        </p:cTn>
                                        <p:tgtEl>
                                          <p:spTgt spid="153658"/>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53659"/>
                                        </p:tgtEl>
                                        <p:attrNameLst>
                                          <p:attrName>style.visibility</p:attrName>
                                        </p:attrNameLst>
                                      </p:cBhvr>
                                      <p:to>
                                        <p:strVal val="visible"/>
                                      </p:to>
                                    </p:set>
                                    <p:animEffect transition="in" filter="wipe(left)">
                                      <p:cBhvr>
                                        <p:cTn id="73" dur="500"/>
                                        <p:tgtEl>
                                          <p:spTgt spid="15365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53660"/>
                                        </p:tgtEl>
                                        <p:attrNameLst>
                                          <p:attrName>style.visibility</p:attrName>
                                        </p:attrNameLst>
                                      </p:cBhvr>
                                      <p:to>
                                        <p:strVal val="visible"/>
                                      </p:to>
                                    </p:set>
                                    <p:animEffect transition="in" filter="wipe(left)">
                                      <p:cBhvr>
                                        <p:cTn id="78" dur="500"/>
                                        <p:tgtEl>
                                          <p:spTgt spid="15366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iterate type="wd">
                                    <p:tmPct val="100000"/>
                                  </p:iterate>
                                  <p:childTnLst>
                                    <p:set>
                                      <p:cBhvr>
                                        <p:cTn id="82" dur="1" fill="hold">
                                          <p:stCondLst>
                                            <p:cond delay="0"/>
                                          </p:stCondLst>
                                        </p:cTn>
                                        <p:tgtEl>
                                          <p:spTgt spid="153665"/>
                                        </p:tgtEl>
                                        <p:attrNameLst>
                                          <p:attrName>style.visibility</p:attrName>
                                        </p:attrNameLst>
                                      </p:cBhvr>
                                      <p:to>
                                        <p:strVal val="visible"/>
                                      </p:to>
                                    </p:set>
                                    <p:animEffect transition="in" filter="wipe(left)">
                                      <p:cBhvr>
                                        <p:cTn id="83" dur="300"/>
                                        <p:tgtEl>
                                          <p:spTgt spid="15366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53662"/>
                                        </p:tgtEl>
                                        <p:attrNameLst>
                                          <p:attrName>style.visibility</p:attrName>
                                        </p:attrNameLst>
                                      </p:cBhvr>
                                      <p:to>
                                        <p:strVal val="visible"/>
                                      </p:to>
                                    </p:set>
                                    <p:animEffect transition="in" filter="wipe(left)">
                                      <p:cBhvr>
                                        <p:cTn id="88" dur="500"/>
                                        <p:tgtEl>
                                          <p:spTgt spid="153662"/>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53663"/>
                                        </p:tgtEl>
                                        <p:attrNameLst>
                                          <p:attrName>style.visibility</p:attrName>
                                        </p:attrNameLst>
                                      </p:cBhvr>
                                      <p:to>
                                        <p:strVal val="visible"/>
                                      </p:to>
                                    </p:set>
                                    <p:animEffect transition="in" filter="wipe(left)">
                                      <p:cBhvr>
                                        <p:cTn id="93" dur="500"/>
                                        <p:tgtEl>
                                          <p:spTgt spid="15366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53664"/>
                                        </p:tgtEl>
                                        <p:attrNameLst>
                                          <p:attrName>style.visibility</p:attrName>
                                        </p:attrNameLst>
                                      </p:cBhvr>
                                      <p:to>
                                        <p:strVal val="visible"/>
                                      </p:to>
                                    </p:set>
                                    <p:animEffect transition="in" filter="wipe(left)">
                                      <p:cBhvr>
                                        <p:cTn id="98" dur="500"/>
                                        <p:tgtEl>
                                          <p:spTgt spid="15366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53666"/>
                                        </p:tgtEl>
                                        <p:attrNameLst>
                                          <p:attrName>style.visibility</p:attrName>
                                        </p:attrNameLst>
                                      </p:cBhvr>
                                      <p:to>
                                        <p:strVal val="visible"/>
                                      </p:to>
                                    </p:set>
                                    <p:animEffect transition="in" filter="wipe(left)">
                                      <p:cBhvr>
                                        <p:cTn id="103" dur="500"/>
                                        <p:tgtEl>
                                          <p:spTgt spid="15366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2" presetClass="entr" presetSubtype="1" fill="hold" grpId="0" nodeType="clickEffect">
                                  <p:stCondLst>
                                    <p:cond delay="0"/>
                                  </p:stCondLst>
                                  <p:childTnLst>
                                    <p:set>
                                      <p:cBhvr>
                                        <p:cTn id="107" dur="1" fill="hold">
                                          <p:stCondLst>
                                            <p:cond delay="0"/>
                                          </p:stCondLst>
                                        </p:cTn>
                                        <p:tgtEl>
                                          <p:spTgt spid="153602"/>
                                        </p:tgtEl>
                                        <p:attrNameLst>
                                          <p:attrName>style.visibility</p:attrName>
                                        </p:attrNameLst>
                                      </p:cBhvr>
                                      <p:to>
                                        <p:strVal val="visible"/>
                                      </p:to>
                                    </p:set>
                                    <p:animEffect transition="in" filter="slide(fromTop)">
                                      <p:cBhvr>
                                        <p:cTn id="108" dur="500"/>
                                        <p:tgtEl>
                                          <p:spTgt spid="153602"/>
                                        </p:tgtEl>
                                      </p:cBhvr>
                                    </p:animEffect>
                                  </p:childTnLst>
                                </p:cTn>
                              </p:par>
                            </p:childTnLst>
                          </p:cTn>
                        </p:par>
                        <p:par>
                          <p:cTn id="109" fill="hold" nodeType="afterGroup">
                            <p:stCondLst>
                              <p:cond delay="500"/>
                            </p:stCondLst>
                            <p:childTnLst>
                              <p:par>
                                <p:cTn id="110" presetID="1" presetClass="entr" presetSubtype="0" fill="hold" nodeType="afterEffect">
                                  <p:stCondLst>
                                    <p:cond delay="0"/>
                                  </p:stCondLst>
                                  <p:childTnLst>
                                    <p:set>
                                      <p:cBhvr>
                                        <p:cTn id="111" dur="1" fill="hold">
                                          <p:stCondLst>
                                            <p:cond delay="499"/>
                                          </p:stCondLst>
                                        </p:cTn>
                                        <p:tgtEl>
                                          <p:spTgt spid="153667"/>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53668"/>
                                        </p:tgtEl>
                                        <p:attrNameLst>
                                          <p:attrName>style.visibility</p:attrName>
                                        </p:attrNameLst>
                                      </p:cBhvr>
                                      <p:to>
                                        <p:strVal val="visible"/>
                                      </p:to>
                                    </p:set>
                                    <p:animEffect transition="in" filter="wipe(left)">
                                      <p:cBhvr>
                                        <p:cTn id="116" dur="500"/>
                                        <p:tgtEl>
                                          <p:spTgt spid="153668"/>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3" presetClass="entr" presetSubtype="16" fill="hold" grpId="0" nodeType="clickEffect">
                                  <p:stCondLst>
                                    <p:cond delay="0"/>
                                  </p:stCondLst>
                                  <p:childTnLst>
                                    <p:set>
                                      <p:cBhvr>
                                        <p:cTn id="120" dur="1" fill="hold">
                                          <p:stCondLst>
                                            <p:cond delay="0"/>
                                          </p:stCondLst>
                                        </p:cTn>
                                        <p:tgtEl>
                                          <p:spTgt spid="153672"/>
                                        </p:tgtEl>
                                        <p:attrNameLst>
                                          <p:attrName>style.visibility</p:attrName>
                                        </p:attrNameLst>
                                      </p:cBhvr>
                                      <p:to>
                                        <p:strVal val="visible"/>
                                      </p:to>
                                    </p:set>
                                    <p:anim calcmode="lin" valueType="num">
                                      <p:cBhvr>
                                        <p:cTn id="121" dur="500" fill="hold"/>
                                        <p:tgtEl>
                                          <p:spTgt spid="153672"/>
                                        </p:tgtEl>
                                        <p:attrNameLst>
                                          <p:attrName>ppt_w</p:attrName>
                                        </p:attrNameLst>
                                      </p:cBhvr>
                                      <p:tavLst>
                                        <p:tav tm="0">
                                          <p:val>
                                            <p:fltVal val="0"/>
                                          </p:val>
                                        </p:tav>
                                        <p:tav tm="100000">
                                          <p:val>
                                            <p:strVal val="#ppt_w"/>
                                          </p:val>
                                        </p:tav>
                                      </p:tavLst>
                                    </p:anim>
                                    <p:anim calcmode="lin" valueType="num">
                                      <p:cBhvr>
                                        <p:cTn id="122" dur="500" fill="hold"/>
                                        <p:tgtEl>
                                          <p:spTgt spid="153672"/>
                                        </p:tgtEl>
                                        <p:attrNameLst>
                                          <p:attrName>ppt_h</p:attrName>
                                        </p:attrNameLst>
                                      </p:cBhvr>
                                      <p:tavLst>
                                        <p:tav tm="0">
                                          <p:val>
                                            <p:fltVal val="0"/>
                                          </p:val>
                                        </p:tav>
                                        <p:tav tm="100000">
                                          <p:val>
                                            <p:strVal val="#ppt_h"/>
                                          </p:val>
                                        </p:tav>
                                      </p:tavLst>
                                    </p:anim>
                                  </p:childTnLst>
                                </p:cTn>
                              </p:par>
                            </p:childTnLst>
                          </p:cTn>
                        </p:par>
                        <p:par>
                          <p:cTn id="123" fill="hold" nodeType="afterGroup">
                            <p:stCondLst>
                              <p:cond delay="500"/>
                            </p:stCondLst>
                            <p:childTnLst>
                              <p:par>
                                <p:cTn id="124" presetID="1" presetClass="entr" presetSubtype="0" fill="hold" nodeType="afterEffect">
                                  <p:stCondLst>
                                    <p:cond delay="0"/>
                                  </p:stCondLst>
                                  <p:childTnLst>
                                    <p:set>
                                      <p:cBhvr>
                                        <p:cTn id="125" dur="1" fill="hold">
                                          <p:stCondLst>
                                            <p:cond delay="499"/>
                                          </p:stCondLst>
                                        </p:cTn>
                                        <p:tgtEl>
                                          <p:spTgt spid="153674"/>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3" presetClass="entr" presetSubtype="16" fill="hold" grpId="0" nodeType="clickEffect">
                                  <p:stCondLst>
                                    <p:cond delay="0"/>
                                  </p:stCondLst>
                                  <p:childTnLst>
                                    <p:set>
                                      <p:cBhvr>
                                        <p:cTn id="129" dur="1" fill="hold">
                                          <p:stCondLst>
                                            <p:cond delay="0"/>
                                          </p:stCondLst>
                                        </p:cTn>
                                        <p:tgtEl>
                                          <p:spTgt spid="153669"/>
                                        </p:tgtEl>
                                        <p:attrNameLst>
                                          <p:attrName>style.visibility</p:attrName>
                                        </p:attrNameLst>
                                      </p:cBhvr>
                                      <p:to>
                                        <p:strVal val="visible"/>
                                      </p:to>
                                    </p:set>
                                    <p:anim calcmode="lin" valueType="num">
                                      <p:cBhvr>
                                        <p:cTn id="130" dur="500" fill="hold"/>
                                        <p:tgtEl>
                                          <p:spTgt spid="153669"/>
                                        </p:tgtEl>
                                        <p:attrNameLst>
                                          <p:attrName>ppt_w</p:attrName>
                                        </p:attrNameLst>
                                      </p:cBhvr>
                                      <p:tavLst>
                                        <p:tav tm="0">
                                          <p:val>
                                            <p:fltVal val="0"/>
                                          </p:val>
                                        </p:tav>
                                        <p:tav tm="100000">
                                          <p:val>
                                            <p:strVal val="#ppt_w"/>
                                          </p:val>
                                        </p:tav>
                                      </p:tavLst>
                                    </p:anim>
                                    <p:anim calcmode="lin" valueType="num">
                                      <p:cBhvr>
                                        <p:cTn id="131" dur="500" fill="hold"/>
                                        <p:tgtEl>
                                          <p:spTgt spid="153669"/>
                                        </p:tgtEl>
                                        <p:attrNameLst>
                                          <p:attrName>ppt_h</p:attrName>
                                        </p:attrNameLst>
                                      </p:cBhvr>
                                      <p:tavLst>
                                        <p:tav tm="0">
                                          <p:val>
                                            <p:fltVal val="0"/>
                                          </p:val>
                                        </p:tav>
                                        <p:tav tm="100000">
                                          <p:val>
                                            <p:strVal val="#ppt_h"/>
                                          </p:val>
                                        </p:tav>
                                      </p:tavLst>
                                    </p:anim>
                                  </p:childTnLst>
                                </p:cTn>
                              </p:par>
                            </p:childTnLst>
                          </p:cTn>
                        </p:par>
                        <p:par>
                          <p:cTn id="132" fill="hold" nodeType="afterGroup">
                            <p:stCondLst>
                              <p:cond delay="500"/>
                            </p:stCondLst>
                            <p:childTnLst>
                              <p:par>
                                <p:cTn id="133" presetID="1" presetClass="entr" presetSubtype="0" fill="hold" nodeType="afterEffect">
                                  <p:stCondLst>
                                    <p:cond delay="0"/>
                                  </p:stCondLst>
                                  <p:childTnLst>
                                    <p:set>
                                      <p:cBhvr>
                                        <p:cTn id="134" dur="1" fill="hold">
                                          <p:stCondLst>
                                            <p:cond delay="499"/>
                                          </p:stCondLst>
                                        </p:cTn>
                                        <p:tgtEl>
                                          <p:spTgt spid="153680"/>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2" presetClass="entr" presetSubtype="1" fill="hold" grpId="0" nodeType="clickEffect">
                                  <p:stCondLst>
                                    <p:cond delay="0"/>
                                  </p:stCondLst>
                                  <p:childTnLst>
                                    <p:set>
                                      <p:cBhvr>
                                        <p:cTn id="138" dur="1" fill="hold">
                                          <p:stCondLst>
                                            <p:cond delay="0"/>
                                          </p:stCondLst>
                                        </p:cTn>
                                        <p:tgtEl>
                                          <p:spTgt spid="153671"/>
                                        </p:tgtEl>
                                        <p:attrNameLst>
                                          <p:attrName>style.visibility</p:attrName>
                                        </p:attrNameLst>
                                      </p:cBhvr>
                                      <p:to>
                                        <p:strVal val="visible"/>
                                      </p:to>
                                    </p:set>
                                    <p:animEffect transition="in" filter="slide(fromTop)">
                                      <p:cBhvr>
                                        <p:cTn id="139" dur="500"/>
                                        <p:tgtEl>
                                          <p:spTgt spid="153671"/>
                                        </p:tgtEl>
                                      </p:cBhvr>
                                    </p:animEffect>
                                  </p:childTnLst>
                                </p:cTn>
                              </p:par>
                            </p:childTnLst>
                          </p:cTn>
                        </p:par>
                        <p:par>
                          <p:cTn id="140" fill="hold" nodeType="afterGroup">
                            <p:stCondLst>
                              <p:cond delay="500"/>
                            </p:stCondLst>
                            <p:childTnLst>
                              <p:par>
                                <p:cTn id="141" presetID="1" presetClass="entr" presetSubtype="0" fill="hold" nodeType="afterEffect">
                                  <p:stCondLst>
                                    <p:cond delay="0"/>
                                  </p:stCondLst>
                                  <p:childTnLst>
                                    <p:set>
                                      <p:cBhvr>
                                        <p:cTn id="142" dur="1" fill="hold">
                                          <p:stCondLst>
                                            <p:cond delay="499"/>
                                          </p:stCondLst>
                                        </p:cTn>
                                        <p:tgtEl>
                                          <p:spTgt spid="153676"/>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153673"/>
                                        </p:tgtEl>
                                        <p:attrNameLst>
                                          <p:attrName>style.visibility</p:attrName>
                                        </p:attrNameLst>
                                      </p:cBhvr>
                                      <p:to>
                                        <p:strVal val="visible"/>
                                      </p:to>
                                    </p:set>
                                    <p:animEffect transition="in" filter="wipe(right)">
                                      <p:cBhvr>
                                        <p:cTn id="147" dur="500"/>
                                        <p:tgtEl>
                                          <p:spTgt spid="15367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2" presetClass="entr" presetSubtype="4" fill="hold" grpId="0" nodeType="clickEffect">
                                  <p:stCondLst>
                                    <p:cond delay="0"/>
                                  </p:stCondLst>
                                  <p:childTnLst>
                                    <p:set>
                                      <p:cBhvr>
                                        <p:cTn id="151" dur="1" fill="hold">
                                          <p:stCondLst>
                                            <p:cond delay="0"/>
                                          </p:stCondLst>
                                        </p:cTn>
                                        <p:tgtEl>
                                          <p:spTgt spid="153670"/>
                                        </p:tgtEl>
                                        <p:attrNameLst>
                                          <p:attrName>style.visibility</p:attrName>
                                        </p:attrNameLst>
                                      </p:cBhvr>
                                      <p:to>
                                        <p:strVal val="visible"/>
                                      </p:to>
                                    </p:set>
                                    <p:animEffect transition="in" filter="slide(fromBottom)">
                                      <p:cBhvr>
                                        <p:cTn id="152" dur="500"/>
                                        <p:tgtEl>
                                          <p:spTgt spid="153670"/>
                                        </p:tgtEl>
                                      </p:cBhvr>
                                    </p:animEffect>
                                  </p:childTnLst>
                                </p:cTn>
                              </p:par>
                            </p:childTnLst>
                          </p:cTn>
                        </p:par>
                        <p:par>
                          <p:cTn id="153" fill="hold" nodeType="afterGroup">
                            <p:stCondLst>
                              <p:cond delay="500"/>
                            </p:stCondLst>
                            <p:childTnLst>
                              <p:par>
                                <p:cTn id="154" presetID="1" presetClass="entr" presetSubtype="0" fill="hold" nodeType="afterEffect">
                                  <p:stCondLst>
                                    <p:cond delay="0"/>
                                  </p:stCondLst>
                                  <p:childTnLst>
                                    <p:set>
                                      <p:cBhvr>
                                        <p:cTn id="155" dur="1" fill="hold">
                                          <p:stCondLst>
                                            <p:cond delay="499"/>
                                          </p:stCondLst>
                                        </p:cTn>
                                        <p:tgtEl>
                                          <p:spTgt spid="153675"/>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2" presetClass="entr" presetSubtype="1" fill="hold" grpId="0" nodeType="clickEffect">
                                  <p:stCondLst>
                                    <p:cond delay="0"/>
                                  </p:stCondLst>
                                  <p:childTnLst>
                                    <p:set>
                                      <p:cBhvr>
                                        <p:cTn id="159" dur="1" fill="hold">
                                          <p:stCondLst>
                                            <p:cond delay="0"/>
                                          </p:stCondLst>
                                        </p:cTn>
                                        <p:tgtEl>
                                          <p:spTgt spid="153603"/>
                                        </p:tgtEl>
                                        <p:attrNameLst>
                                          <p:attrName>style.visibility</p:attrName>
                                        </p:attrNameLst>
                                      </p:cBhvr>
                                      <p:to>
                                        <p:strVal val="visible"/>
                                      </p:to>
                                    </p:set>
                                    <p:animEffect transition="in" filter="slide(fromTop)">
                                      <p:cBhvr>
                                        <p:cTn id="160" dur="500"/>
                                        <p:tgtEl>
                                          <p:spTgt spid="153603"/>
                                        </p:tgtEl>
                                      </p:cBhvr>
                                    </p:animEffect>
                                  </p:childTnLst>
                                </p:cTn>
                              </p:par>
                            </p:childTnLst>
                          </p:cTn>
                        </p:par>
                        <p:par>
                          <p:cTn id="161" fill="hold" nodeType="afterGroup">
                            <p:stCondLst>
                              <p:cond delay="500"/>
                            </p:stCondLst>
                            <p:childTnLst>
                              <p:par>
                                <p:cTn id="162" presetID="1" presetClass="entr" presetSubtype="0" fill="hold" nodeType="afterEffect">
                                  <p:stCondLst>
                                    <p:cond delay="0"/>
                                  </p:stCondLst>
                                  <p:childTnLst>
                                    <p:set>
                                      <p:cBhvr>
                                        <p:cTn id="163" dur="1" fill="hold">
                                          <p:stCondLst>
                                            <p:cond delay="499"/>
                                          </p:stCondLst>
                                        </p:cTn>
                                        <p:tgtEl>
                                          <p:spTgt spid="153677"/>
                                        </p:tgtEl>
                                        <p:attrNameLst>
                                          <p:attrName>style.visibility</p:attrName>
                                        </p:attrNameLst>
                                      </p:cBhvr>
                                      <p:to>
                                        <p:strVal val="visible"/>
                                      </p:to>
                                    </p:se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153678"/>
                                        </p:tgtEl>
                                        <p:attrNameLst>
                                          <p:attrName>style.visibility</p:attrName>
                                        </p:attrNameLst>
                                      </p:cBhvr>
                                      <p:to>
                                        <p:strVal val="visible"/>
                                      </p:to>
                                    </p:set>
                                    <p:animEffect transition="in" filter="wipe(down)">
                                      <p:cBhvr>
                                        <p:cTn id="168" dur="500"/>
                                        <p:tgtEl>
                                          <p:spTgt spid="153678"/>
                                        </p:tgtEl>
                                      </p:cBhvr>
                                    </p:animEffect>
                                  </p:childTnLst>
                                </p:cTn>
                              </p:par>
                            </p:childTnLst>
                          </p:cTn>
                        </p:par>
                        <p:par>
                          <p:cTn id="169" fill="hold" nodeType="afterGroup">
                            <p:stCondLst>
                              <p:cond delay="500"/>
                            </p:stCondLst>
                            <p:childTnLst>
                              <p:par>
                                <p:cTn id="170" presetID="1" presetClass="entr" presetSubtype="0" fill="hold" nodeType="afterEffect">
                                  <p:stCondLst>
                                    <p:cond delay="0"/>
                                  </p:stCondLst>
                                  <p:childTnLst>
                                    <p:set>
                                      <p:cBhvr>
                                        <p:cTn id="171" dur="1" fill="hold">
                                          <p:stCondLst>
                                            <p:cond delay="499"/>
                                          </p:stCondLst>
                                        </p:cTn>
                                        <p:tgtEl>
                                          <p:spTgt spid="153679"/>
                                        </p:tgtEl>
                                        <p:attrNameLst>
                                          <p:attrName>style.visibility</p:attrName>
                                        </p:attrNameLst>
                                      </p:cBhvr>
                                      <p:to>
                                        <p:strVal val="visible"/>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nodeType="clickEffect">
                                  <p:stCondLst>
                                    <p:cond delay="0"/>
                                  </p:stCondLst>
                                  <p:childTnLst>
                                    <p:set>
                                      <p:cBhvr>
                                        <p:cTn id="175" dur="1" fill="hold">
                                          <p:stCondLst>
                                            <p:cond delay="0"/>
                                          </p:stCondLst>
                                        </p:cTn>
                                        <p:tgtEl>
                                          <p:spTgt spid="153683"/>
                                        </p:tgtEl>
                                        <p:attrNameLst>
                                          <p:attrName>style.visibility</p:attrName>
                                        </p:attrNameLst>
                                      </p:cBhvr>
                                      <p:to>
                                        <p:strVal val="visible"/>
                                      </p:to>
                                    </p:set>
                                    <p:animEffect transition="in" filter="wipe(left)">
                                      <p:cBhvr>
                                        <p:cTn id="176" dur="500"/>
                                        <p:tgtEl>
                                          <p:spTgt spid="153683"/>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53684"/>
                                        </p:tgtEl>
                                        <p:attrNameLst>
                                          <p:attrName>style.visibility</p:attrName>
                                        </p:attrNameLst>
                                      </p:cBhvr>
                                      <p:to>
                                        <p:strVal val="visible"/>
                                      </p:to>
                                    </p:set>
                                    <p:animEffect transition="in" filter="wipe(left)">
                                      <p:cBhvr>
                                        <p:cTn id="181" dur="500"/>
                                        <p:tgtEl>
                                          <p:spTgt spid="153684"/>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nodeType="clickEffect">
                                  <p:stCondLst>
                                    <p:cond delay="0"/>
                                  </p:stCondLst>
                                  <p:childTnLst>
                                    <p:set>
                                      <p:cBhvr>
                                        <p:cTn id="185" dur="1" fill="hold">
                                          <p:stCondLst>
                                            <p:cond delay="0"/>
                                          </p:stCondLst>
                                        </p:cTn>
                                        <p:tgtEl>
                                          <p:spTgt spid="153685"/>
                                        </p:tgtEl>
                                        <p:attrNameLst>
                                          <p:attrName>style.visibility</p:attrName>
                                        </p:attrNameLst>
                                      </p:cBhvr>
                                      <p:to>
                                        <p:strVal val="visible"/>
                                      </p:to>
                                    </p:set>
                                    <p:animEffect transition="in" filter="wipe(left)">
                                      <p:cBhvr>
                                        <p:cTn id="186" dur="500"/>
                                        <p:tgtEl>
                                          <p:spTgt spid="153685"/>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53688"/>
                                        </p:tgtEl>
                                        <p:attrNameLst>
                                          <p:attrName>style.visibility</p:attrName>
                                        </p:attrNameLst>
                                      </p:cBhvr>
                                      <p:to>
                                        <p:strVal val="visible"/>
                                      </p:to>
                                    </p:set>
                                    <p:animEffect transition="in" filter="wipe(left)">
                                      <p:cBhvr>
                                        <p:cTn id="191" dur="500"/>
                                        <p:tgtEl>
                                          <p:spTgt spid="153688"/>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22" presetClass="entr" presetSubtype="8" fill="hold" nodeType="clickEffect">
                                  <p:stCondLst>
                                    <p:cond delay="0"/>
                                  </p:stCondLst>
                                  <p:childTnLst>
                                    <p:set>
                                      <p:cBhvr>
                                        <p:cTn id="195" dur="1" fill="hold">
                                          <p:stCondLst>
                                            <p:cond delay="0"/>
                                          </p:stCondLst>
                                        </p:cTn>
                                        <p:tgtEl>
                                          <p:spTgt spid="153686"/>
                                        </p:tgtEl>
                                        <p:attrNameLst>
                                          <p:attrName>style.visibility</p:attrName>
                                        </p:attrNameLst>
                                      </p:cBhvr>
                                      <p:to>
                                        <p:strVal val="visible"/>
                                      </p:to>
                                    </p:set>
                                    <p:animEffect transition="in" filter="wipe(left)">
                                      <p:cBhvr>
                                        <p:cTn id="196" dur="500"/>
                                        <p:tgtEl>
                                          <p:spTgt spid="15368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2" presetClass="entr" presetSubtype="8" fill="hold" nodeType="clickEffect">
                                  <p:stCondLst>
                                    <p:cond delay="0"/>
                                  </p:stCondLst>
                                  <p:childTnLst>
                                    <p:set>
                                      <p:cBhvr>
                                        <p:cTn id="200" dur="1" fill="hold">
                                          <p:stCondLst>
                                            <p:cond delay="0"/>
                                          </p:stCondLst>
                                        </p:cTn>
                                        <p:tgtEl>
                                          <p:spTgt spid="153687"/>
                                        </p:tgtEl>
                                        <p:attrNameLst>
                                          <p:attrName>style.visibility</p:attrName>
                                        </p:attrNameLst>
                                      </p:cBhvr>
                                      <p:to>
                                        <p:strVal val="visible"/>
                                      </p:to>
                                    </p:set>
                                    <p:animEffect transition="in" filter="wipe(left)">
                                      <p:cBhvr>
                                        <p:cTn id="201" dur="500"/>
                                        <p:tgtEl>
                                          <p:spTgt spid="153687"/>
                                        </p:tgtEl>
                                      </p:cBhvr>
                                    </p:animEffec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12" presetClass="entr" presetSubtype="4" fill="hold" grpId="0" nodeType="clickEffect">
                                  <p:stCondLst>
                                    <p:cond delay="0"/>
                                  </p:stCondLst>
                                  <p:childTnLst>
                                    <p:set>
                                      <p:cBhvr>
                                        <p:cTn id="205" dur="1" fill="hold">
                                          <p:stCondLst>
                                            <p:cond delay="0"/>
                                          </p:stCondLst>
                                        </p:cTn>
                                        <p:tgtEl>
                                          <p:spTgt spid="153681"/>
                                        </p:tgtEl>
                                        <p:attrNameLst>
                                          <p:attrName>style.visibility</p:attrName>
                                        </p:attrNameLst>
                                      </p:cBhvr>
                                      <p:to>
                                        <p:strVal val="visible"/>
                                      </p:to>
                                    </p:set>
                                    <p:animEffect transition="in" filter="slide(fromBottom)">
                                      <p:cBhvr>
                                        <p:cTn id="206" dur="500"/>
                                        <p:tgtEl>
                                          <p:spTgt spid="153681"/>
                                        </p:tgtEl>
                                      </p:cBhvr>
                                    </p:animEffect>
                                  </p:childTnLst>
                                </p:cTn>
                              </p:par>
                            </p:childTnLst>
                          </p:cTn>
                        </p:par>
                        <p:par>
                          <p:cTn id="207" fill="hold" nodeType="afterGroup">
                            <p:stCondLst>
                              <p:cond delay="500"/>
                            </p:stCondLst>
                            <p:childTnLst>
                              <p:par>
                                <p:cTn id="208" presetID="1" presetClass="entr" presetSubtype="0" fill="hold" nodeType="afterEffect">
                                  <p:stCondLst>
                                    <p:cond delay="0"/>
                                  </p:stCondLst>
                                  <p:childTnLst>
                                    <p:set>
                                      <p:cBhvr>
                                        <p:cTn id="209" dur="1" fill="hold">
                                          <p:stCondLst>
                                            <p:cond delay="499"/>
                                          </p:stCondLst>
                                        </p:cTn>
                                        <p:tgtEl>
                                          <p:spTgt spid="153682"/>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131"/>
                                        </p:tgtEl>
                                        <p:attrNameLst>
                                          <p:attrName>style.visibility</p:attrName>
                                        </p:attrNameLst>
                                      </p:cBhvr>
                                      <p:to>
                                        <p:strVal val="visible"/>
                                      </p:to>
                                    </p:set>
                                    <p:animEffect transition="in" filter="wipe(left)">
                                      <p:cBhvr>
                                        <p:cTn id="214" dur="500"/>
                                        <p:tgtEl>
                                          <p:spTgt spid="131"/>
                                        </p:tgtEl>
                                      </p:cBhvr>
                                    </p:animEffect>
                                  </p:childTnLst>
                                </p:cTn>
                              </p:par>
                            </p:childTnLst>
                          </p:cTn>
                        </p:par>
                        <p:par>
                          <p:cTn id="215" fill="hold">
                            <p:stCondLst>
                              <p:cond delay="500"/>
                            </p:stCondLst>
                            <p:childTnLst>
                              <p:par>
                                <p:cTn id="216" presetID="22" presetClass="entr" presetSubtype="8" fill="hold" nodeType="afterEffect">
                                  <p:stCondLst>
                                    <p:cond delay="0"/>
                                  </p:stCondLst>
                                  <p:childTnLst>
                                    <p:set>
                                      <p:cBhvr>
                                        <p:cTn id="217" dur="1" fill="hold">
                                          <p:stCondLst>
                                            <p:cond delay="0"/>
                                          </p:stCondLst>
                                        </p:cTn>
                                        <p:tgtEl>
                                          <p:spTgt spid="132"/>
                                        </p:tgtEl>
                                        <p:attrNameLst>
                                          <p:attrName>style.visibility</p:attrName>
                                        </p:attrNameLst>
                                      </p:cBhvr>
                                      <p:to>
                                        <p:strVal val="visible"/>
                                      </p:to>
                                    </p:set>
                                    <p:animEffect transition="in" filter="wipe(left)">
                                      <p:cBhvr>
                                        <p:cTn id="218" dur="500"/>
                                        <p:tgtEl>
                                          <p:spTgt spid="132"/>
                                        </p:tgtEl>
                                      </p:cBhvr>
                                    </p:animEffect>
                                  </p:childTnLst>
                                </p:cTn>
                              </p:par>
                            </p:childTnLst>
                          </p:cTn>
                        </p:par>
                        <p:par>
                          <p:cTn id="219" fill="hold">
                            <p:stCondLst>
                              <p:cond delay="1000"/>
                            </p:stCondLst>
                            <p:childTnLst>
                              <p:par>
                                <p:cTn id="220" presetID="22" presetClass="entr" presetSubtype="8" fill="hold" grpId="0" nodeType="afterEffect">
                                  <p:stCondLst>
                                    <p:cond delay="0"/>
                                  </p:stCondLst>
                                  <p:childTnLst>
                                    <p:set>
                                      <p:cBhvr>
                                        <p:cTn id="221" dur="1" fill="hold">
                                          <p:stCondLst>
                                            <p:cond delay="0"/>
                                          </p:stCondLst>
                                        </p:cTn>
                                        <p:tgtEl>
                                          <p:spTgt spid="133"/>
                                        </p:tgtEl>
                                        <p:attrNameLst>
                                          <p:attrName>style.visibility</p:attrName>
                                        </p:attrNameLst>
                                      </p:cBhvr>
                                      <p:to>
                                        <p:strVal val="visible"/>
                                      </p:to>
                                    </p:set>
                                    <p:animEffect transition="in" filter="wipe(left)">
                                      <p:cBhvr>
                                        <p:cTn id="222" dur="500"/>
                                        <p:tgtEl>
                                          <p:spTgt spid="133"/>
                                        </p:tgtEl>
                                      </p:cBhvr>
                                    </p:animEffect>
                                  </p:childTnLst>
                                </p:cTn>
                              </p:par>
                            </p:childTnLst>
                          </p:cTn>
                        </p:par>
                        <p:par>
                          <p:cTn id="223" fill="hold">
                            <p:stCondLst>
                              <p:cond delay="1500"/>
                            </p:stCondLst>
                            <p:childTnLst>
                              <p:par>
                                <p:cTn id="224" presetID="22" presetClass="entr" presetSubtype="8" fill="hold" nodeType="afterEffect">
                                  <p:stCondLst>
                                    <p:cond delay="0"/>
                                  </p:stCondLst>
                                  <p:childTnLst>
                                    <p:set>
                                      <p:cBhvr>
                                        <p:cTn id="225" dur="1" fill="hold">
                                          <p:stCondLst>
                                            <p:cond delay="0"/>
                                          </p:stCondLst>
                                        </p:cTn>
                                        <p:tgtEl>
                                          <p:spTgt spid="135"/>
                                        </p:tgtEl>
                                        <p:attrNameLst>
                                          <p:attrName>style.visibility</p:attrName>
                                        </p:attrNameLst>
                                      </p:cBhvr>
                                      <p:to>
                                        <p:strVal val="visible"/>
                                      </p:to>
                                    </p:set>
                                    <p:animEffect transition="in" filter="wipe(left)">
                                      <p:cBhvr>
                                        <p:cTn id="226" dur="500"/>
                                        <p:tgtEl>
                                          <p:spTgt spid="135"/>
                                        </p:tgtEl>
                                      </p:cBhvr>
                                    </p:animEffect>
                                  </p:childTnLst>
                                </p:cTn>
                              </p:par>
                            </p:childTnLst>
                          </p:cTn>
                        </p:par>
                        <p:par>
                          <p:cTn id="227" fill="hold">
                            <p:stCondLst>
                              <p:cond delay="2000"/>
                            </p:stCondLst>
                            <p:childTnLst>
                              <p:par>
                                <p:cTn id="228" presetID="22" presetClass="entr" presetSubtype="8" fill="hold" grpId="0" nodeType="afterEffect">
                                  <p:stCondLst>
                                    <p:cond delay="0"/>
                                  </p:stCondLst>
                                  <p:childTnLst>
                                    <p:set>
                                      <p:cBhvr>
                                        <p:cTn id="229" dur="1" fill="hold">
                                          <p:stCondLst>
                                            <p:cond delay="0"/>
                                          </p:stCondLst>
                                        </p:cTn>
                                        <p:tgtEl>
                                          <p:spTgt spid="137"/>
                                        </p:tgtEl>
                                        <p:attrNameLst>
                                          <p:attrName>style.visibility</p:attrName>
                                        </p:attrNameLst>
                                      </p:cBhvr>
                                      <p:to>
                                        <p:strVal val="visible"/>
                                      </p:to>
                                    </p:set>
                                    <p:animEffect transition="in" filter="wipe(left)">
                                      <p:cBhvr>
                                        <p:cTn id="230" dur="500"/>
                                        <p:tgtEl>
                                          <p:spTgt spid="137"/>
                                        </p:tgtEl>
                                      </p:cBhvr>
                                    </p:animEffect>
                                  </p:childTnLst>
                                </p:cTn>
                              </p:par>
                            </p:childTnLst>
                          </p:cTn>
                        </p:par>
                        <p:par>
                          <p:cTn id="231" fill="hold">
                            <p:stCondLst>
                              <p:cond delay="2500"/>
                            </p:stCondLst>
                            <p:childTnLst>
                              <p:par>
                                <p:cTn id="232" presetID="22" presetClass="entr" presetSubtype="8" fill="hold" grpId="0" nodeType="afterEffect">
                                  <p:stCondLst>
                                    <p:cond delay="0"/>
                                  </p:stCondLst>
                                  <p:childTnLst>
                                    <p:set>
                                      <p:cBhvr>
                                        <p:cTn id="233" dur="1" fill="hold">
                                          <p:stCondLst>
                                            <p:cond delay="0"/>
                                          </p:stCondLst>
                                        </p:cTn>
                                        <p:tgtEl>
                                          <p:spTgt spid="136"/>
                                        </p:tgtEl>
                                        <p:attrNameLst>
                                          <p:attrName>style.visibility</p:attrName>
                                        </p:attrNameLst>
                                      </p:cBhvr>
                                      <p:to>
                                        <p:strVal val="visible"/>
                                      </p:to>
                                    </p:set>
                                    <p:animEffect transition="in" filter="wipe(left)">
                                      <p:cBhvr>
                                        <p:cTn id="234" dur="500"/>
                                        <p:tgtEl>
                                          <p:spTgt spid="136"/>
                                        </p:tgtEl>
                                      </p:cBhvr>
                                    </p:animEffect>
                                  </p:childTnLst>
                                </p:cTn>
                              </p:par>
                            </p:childTnLst>
                          </p:cTn>
                        </p:par>
                        <p:par>
                          <p:cTn id="235" fill="hold">
                            <p:stCondLst>
                              <p:cond delay="3000"/>
                            </p:stCondLst>
                            <p:childTnLst>
                              <p:par>
                                <p:cTn id="236" presetID="22" presetClass="entr" presetSubtype="8" fill="hold" nodeType="afterEffect">
                                  <p:stCondLst>
                                    <p:cond delay="0"/>
                                  </p:stCondLst>
                                  <p:childTnLst>
                                    <p:set>
                                      <p:cBhvr>
                                        <p:cTn id="237" dur="1" fill="hold">
                                          <p:stCondLst>
                                            <p:cond delay="0"/>
                                          </p:stCondLst>
                                        </p:cTn>
                                        <p:tgtEl>
                                          <p:spTgt spid="134"/>
                                        </p:tgtEl>
                                        <p:attrNameLst>
                                          <p:attrName>style.visibility</p:attrName>
                                        </p:attrNameLst>
                                      </p:cBhvr>
                                      <p:to>
                                        <p:strVal val="visible"/>
                                      </p:to>
                                    </p:set>
                                    <p:animEffect transition="in" filter="wipe(left)">
                                      <p:cBhvr>
                                        <p:cTn id="23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animBg="1"/>
      <p:bldP spid="153603" grpId="0" animBg="1"/>
      <p:bldP spid="153645" grpId="0" autoUpdateAnimBg="0"/>
      <p:bldP spid="153646" grpId="0" animBg="1"/>
      <p:bldP spid="153647" grpId="0" animBg="1"/>
      <p:bldP spid="153648" grpId="0" animBg="1"/>
      <p:bldP spid="153649" grpId="0" animBg="1"/>
      <p:bldP spid="153650" grpId="0" animBg="1"/>
      <p:bldP spid="153655" grpId="0" animBg="1"/>
      <p:bldP spid="153657" grpId="0" animBg="1"/>
      <p:bldP spid="153660" grpId="0" animBg="1"/>
      <p:bldP spid="153663" grpId="0" animBg="1"/>
      <p:bldP spid="153665" grpId="0" animBg="1" autoUpdateAnimBg="0"/>
      <p:bldP spid="153668" grpId="0" autoUpdateAnimBg="0"/>
      <p:bldP spid="153669" grpId="0" animBg="1"/>
      <p:bldP spid="153670" grpId="0" animBg="1"/>
      <p:bldP spid="153671" grpId="0" animBg="1"/>
      <p:bldP spid="153672" grpId="0" animBg="1"/>
      <p:bldP spid="153673" grpId="0" animBg="1"/>
      <p:bldP spid="153678" grpId="0" animBg="1"/>
      <p:bldP spid="153681" grpId="0" animBg="1"/>
      <p:bldP spid="153684" grpId="0" animBg="1"/>
      <p:bldP spid="153688" grpId="0" animBg="1"/>
      <p:bldP spid="153689" grpId="0" autoUpdateAnimBg="0"/>
      <p:bldP spid="131" grpId="0" autoUpdateAnimBg="0"/>
      <p:bldP spid="133" grpId="0" autoUpdateAnimBg="0"/>
      <p:bldP spid="136" grpId="0" autoUpdateAnimBg="0"/>
      <p:bldP spid="13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rot="5400000">
            <a:off x="6480175" y="465138"/>
            <a:ext cx="1295400" cy="3048000"/>
          </a:xfrm>
          <a:prstGeom prst="can">
            <a:avLst>
              <a:gd name="adj" fmla="val 58824"/>
            </a:avLst>
          </a:prstGeom>
          <a:gradFill rotWithShape="0">
            <a:gsLst>
              <a:gs pos="0">
                <a:srgbClr val="454545"/>
              </a:gs>
              <a:gs pos="50000">
                <a:srgbClr val="969696"/>
              </a:gs>
              <a:gs pos="100000">
                <a:srgbClr val="454545"/>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Text Box 4"/>
          <p:cNvSpPr txBox="1">
            <a:spLocks noChangeArrowheads="1"/>
          </p:cNvSpPr>
          <p:nvPr/>
        </p:nvSpPr>
        <p:spPr bwMode="auto">
          <a:xfrm>
            <a:off x="504825" y="774459"/>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dirty="0" smtClean="0">
                <a:solidFill>
                  <a:srgbClr val="66FFFF"/>
                </a:solidFill>
                <a:latin typeface="Times New Roman" pitchFamily="18" charset="0"/>
                <a:cs typeface="Times New Roman" pitchFamily="18" charset="0"/>
              </a:rPr>
              <a:t>3. </a:t>
            </a:r>
            <a:r>
              <a:rPr kumimoji="1" lang="zh-CN" altLang="en-US" sz="2400" b="1" dirty="0">
                <a:solidFill>
                  <a:srgbClr val="66FFFF"/>
                </a:solidFill>
                <a:latin typeface="Times New Roman" pitchFamily="18" charset="0"/>
              </a:rPr>
              <a:t>束缚电流</a:t>
            </a:r>
          </a:p>
        </p:txBody>
      </p:sp>
      <p:sp>
        <p:nvSpPr>
          <p:cNvPr id="5" name="Line 5"/>
          <p:cNvSpPr>
            <a:spLocks noChangeShapeType="1"/>
          </p:cNvSpPr>
          <p:nvPr/>
        </p:nvSpPr>
        <p:spPr bwMode="auto">
          <a:xfrm flipH="1">
            <a:off x="4841875" y="1951038"/>
            <a:ext cx="76200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 name="Object 6"/>
          <p:cNvGraphicFramePr>
            <a:graphicFrameLocks/>
          </p:cNvGraphicFramePr>
          <p:nvPr/>
        </p:nvGraphicFramePr>
        <p:xfrm>
          <a:off x="5105400" y="1404938"/>
          <a:ext cx="366713" cy="442912"/>
        </p:xfrm>
        <a:graphic>
          <a:graphicData uri="http://schemas.openxmlformats.org/presentationml/2006/ole">
            <mc:AlternateContent xmlns:mc="http://schemas.openxmlformats.org/markup-compatibility/2006">
              <mc:Choice xmlns:v="urn:schemas-microsoft-com:vml" Requires="v">
                <p:oleObj spid="_x0000_s86098" name="Equation" r:id="rId3" imgW="266675" imgH="343008" progId="Equation.3">
                  <p:embed/>
                </p:oleObj>
              </mc:Choice>
              <mc:Fallback>
                <p:oleObj name="Equation" r:id="rId3" imgW="266675" imgH="343008"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404938"/>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7"/>
          <p:cNvSpPr txBox="1">
            <a:spLocks noChangeArrowheads="1"/>
          </p:cNvSpPr>
          <p:nvPr/>
        </p:nvSpPr>
        <p:spPr bwMode="auto">
          <a:xfrm>
            <a:off x="733425" y="1819275"/>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以无限长螺线管为例</a:t>
            </a:r>
          </a:p>
        </p:txBody>
      </p:sp>
      <p:grpSp>
        <p:nvGrpSpPr>
          <p:cNvPr id="8" name="Group 11"/>
          <p:cNvGrpSpPr>
            <a:grpSpLocks/>
          </p:cNvGrpSpPr>
          <p:nvPr/>
        </p:nvGrpSpPr>
        <p:grpSpPr bwMode="auto">
          <a:xfrm>
            <a:off x="5622925" y="1341438"/>
            <a:ext cx="3024188" cy="1277937"/>
            <a:chOff x="3360" y="336"/>
            <a:chExt cx="1905" cy="805"/>
          </a:xfrm>
        </p:grpSpPr>
        <p:sp>
          <p:nvSpPr>
            <p:cNvPr id="9" name="AutoShape 12"/>
            <p:cNvSpPr>
              <a:spLocks noChangeArrowheads="1"/>
            </p:cNvSpPr>
            <p:nvPr/>
          </p:nvSpPr>
          <p:spPr bwMode="auto">
            <a:xfrm rot="5400000">
              <a:off x="3910" y="-214"/>
              <a:ext cx="805" cy="1905"/>
            </a:xfrm>
            <a:prstGeom prst="can">
              <a:avLst>
                <a:gd name="adj" fmla="val 59161"/>
              </a:avLst>
            </a:prstGeom>
            <a:gradFill rotWithShape="0">
              <a:gsLst>
                <a:gs pos="0">
                  <a:srgbClr val="182F76"/>
                </a:gs>
                <a:gs pos="50000">
                  <a:srgbClr val="3366FF"/>
                </a:gs>
                <a:gs pos="100000">
                  <a:srgbClr val="182F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13"/>
            <p:cNvSpPr txBox="1">
              <a:spLocks noChangeArrowheads="1"/>
            </p:cNvSpPr>
            <p:nvPr/>
          </p:nvSpPr>
          <p:spPr bwMode="auto">
            <a:xfrm>
              <a:off x="4915" y="439"/>
              <a:ext cx="321"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a:solidFill>
                    <a:schemeClr val="bg1"/>
                  </a:solidFill>
                  <a:latin typeface="Times New Roman" pitchFamily="18" charset="0"/>
                </a:rPr>
                <a:t>顺</a:t>
              </a:r>
            </a:p>
            <a:p>
              <a:pPr algn="l" eaLnBrk="1" hangingPunct="1"/>
              <a:r>
                <a:rPr kumimoji="1" lang="zh-CN" altLang="en-US" sz="2000" b="1">
                  <a:solidFill>
                    <a:schemeClr val="bg1"/>
                  </a:solidFill>
                  <a:latin typeface="Times New Roman" pitchFamily="18" charset="0"/>
                </a:rPr>
                <a:t>磁</a:t>
              </a:r>
            </a:p>
            <a:p>
              <a:pPr algn="l" eaLnBrk="1" hangingPunct="1"/>
              <a:r>
                <a:rPr kumimoji="1" lang="zh-CN" altLang="en-US" sz="2000" b="1">
                  <a:solidFill>
                    <a:schemeClr val="bg1"/>
                  </a:solidFill>
                  <a:latin typeface="Times New Roman" pitchFamily="18" charset="0"/>
                </a:rPr>
                <a:t>质</a:t>
              </a:r>
            </a:p>
          </p:txBody>
        </p:sp>
      </p:grpSp>
      <p:grpSp>
        <p:nvGrpSpPr>
          <p:cNvPr id="11" name="Group 14"/>
          <p:cNvGrpSpPr>
            <a:grpSpLocks/>
          </p:cNvGrpSpPr>
          <p:nvPr/>
        </p:nvGrpSpPr>
        <p:grpSpPr bwMode="auto">
          <a:xfrm>
            <a:off x="5795963" y="1341438"/>
            <a:ext cx="2246312" cy="1295400"/>
            <a:chOff x="3241" y="1488"/>
            <a:chExt cx="1415" cy="816"/>
          </a:xfrm>
        </p:grpSpPr>
        <p:grpSp>
          <p:nvGrpSpPr>
            <p:cNvPr id="12" name="Group 15"/>
            <p:cNvGrpSpPr>
              <a:grpSpLocks/>
            </p:cNvGrpSpPr>
            <p:nvPr/>
          </p:nvGrpSpPr>
          <p:grpSpPr bwMode="auto">
            <a:xfrm>
              <a:off x="3241" y="1488"/>
              <a:ext cx="1415" cy="816"/>
              <a:chOff x="3120" y="2016"/>
              <a:chExt cx="1680" cy="1008"/>
            </a:xfrm>
          </p:grpSpPr>
          <p:grpSp>
            <p:nvGrpSpPr>
              <p:cNvPr id="14" name="Group 16"/>
              <p:cNvGrpSpPr>
                <a:grpSpLocks/>
              </p:cNvGrpSpPr>
              <p:nvPr/>
            </p:nvGrpSpPr>
            <p:grpSpPr bwMode="auto">
              <a:xfrm>
                <a:off x="3696" y="2016"/>
                <a:ext cx="240" cy="1008"/>
                <a:chOff x="4080" y="2064"/>
                <a:chExt cx="240" cy="1008"/>
              </a:xfrm>
            </p:grpSpPr>
            <p:sp>
              <p:nvSpPr>
                <p:cNvPr id="56" name="Arc 17"/>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Arc 18"/>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 name="Group 19"/>
              <p:cNvGrpSpPr>
                <a:grpSpLocks/>
              </p:cNvGrpSpPr>
              <p:nvPr/>
            </p:nvGrpSpPr>
            <p:grpSpPr bwMode="auto">
              <a:xfrm>
                <a:off x="3552" y="2016"/>
                <a:ext cx="240" cy="1008"/>
                <a:chOff x="4080" y="2064"/>
                <a:chExt cx="240" cy="1008"/>
              </a:xfrm>
            </p:grpSpPr>
            <p:sp>
              <p:nvSpPr>
                <p:cNvPr id="54" name="Arc 20"/>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rc 21"/>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22"/>
              <p:cNvGrpSpPr>
                <a:grpSpLocks/>
              </p:cNvGrpSpPr>
              <p:nvPr/>
            </p:nvGrpSpPr>
            <p:grpSpPr bwMode="auto">
              <a:xfrm>
                <a:off x="3840" y="2016"/>
                <a:ext cx="240" cy="1008"/>
                <a:chOff x="4080" y="2064"/>
                <a:chExt cx="240" cy="1008"/>
              </a:xfrm>
            </p:grpSpPr>
            <p:sp>
              <p:nvSpPr>
                <p:cNvPr id="52" name="Arc 23"/>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Arc 24"/>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 name="Group 25"/>
              <p:cNvGrpSpPr>
                <a:grpSpLocks/>
              </p:cNvGrpSpPr>
              <p:nvPr/>
            </p:nvGrpSpPr>
            <p:grpSpPr bwMode="auto">
              <a:xfrm>
                <a:off x="3408" y="2016"/>
                <a:ext cx="240" cy="1008"/>
                <a:chOff x="4080" y="2064"/>
                <a:chExt cx="240" cy="1008"/>
              </a:xfrm>
            </p:grpSpPr>
            <p:sp>
              <p:nvSpPr>
                <p:cNvPr id="50" name="Arc 26"/>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Arc 27"/>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 name="Group 28"/>
              <p:cNvGrpSpPr>
                <a:grpSpLocks/>
              </p:cNvGrpSpPr>
              <p:nvPr/>
            </p:nvGrpSpPr>
            <p:grpSpPr bwMode="auto">
              <a:xfrm>
                <a:off x="3264" y="2016"/>
                <a:ext cx="240" cy="1008"/>
                <a:chOff x="4080" y="2064"/>
                <a:chExt cx="240" cy="1008"/>
              </a:xfrm>
            </p:grpSpPr>
            <p:sp>
              <p:nvSpPr>
                <p:cNvPr id="48" name="Arc 29"/>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Arc 30"/>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 name="Group 31"/>
              <p:cNvGrpSpPr>
                <a:grpSpLocks/>
              </p:cNvGrpSpPr>
              <p:nvPr/>
            </p:nvGrpSpPr>
            <p:grpSpPr bwMode="auto">
              <a:xfrm>
                <a:off x="3120" y="2016"/>
                <a:ext cx="240" cy="1008"/>
                <a:chOff x="4080" y="2064"/>
                <a:chExt cx="240" cy="1008"/>
              </a:xfrm>
            </p:grpSpPr>
            <p:sp>
              <p:nvSpPr>
                <p:cNvPr id="46" name="Arc 32"/>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Arc 33"/>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 name="Group 34"/>
              <p:cNvGrpSpPr>
                <a:grpSpLocks/>
              </p:cNvGrpSpPr>
              <p:nvPr/>
            </p:nvGrpSpPr>
            <p:grpSpPr bwMode="auto">
              <a:xfrm>
                <a:off x="3984" y="2016"/>
                <a:ext cx="240" cy="1008"/>
                <a:chOff x="4080" y="2064"/>
                <a:chExt cx="240" cy="1008"/>
              </a:xfrm>
            </p:grpSpPr>
            <p:sp>
              <p:nvSpPr>
                <p:cNvPr id="44" name="Arc 35"/>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Arc 36"/>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 name="Group 37"/>
              <p:cNvGrpSpPr>
                <a:grpSpLocks/>
              </p:cNvGrpSpPr>
              <p:nvPr/>
            </p:nvGrpSpPr>
            <p:grpSpPr bwMode="auto">
              <a:xfrm>
                <a:off x="4128" y="2016"/>
                <a:ext cx="240" cy="1008"/>
                <a:chOff x="4080" y="2064"/>
                <a:chExt cx="240" cy="1008"/>
              </a:xfrm>
            </p:grpSpPr>
            <p:sp>
              <p:nvSpPr>
                <p:cNvPr id="42" name="Arc 38"/>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rc 39"/>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 name="Group 40"/>
              <p:cNvGrpSpPr>
                <a:grpSpLocks/>
              </p:cNvGrpSpPr>
              <p:nvPr/>
            </p:nvGrpSpPr>
            <p:grpSpPr bwMode="auto">
              <a:xfrm>
                <a:off x="4272" y="2016"/>
                <a:ext cx="240" cy="1008"/>
                <a:chOff x="4080" y="2064"/>
                <a:chExt cx="240" cy="1008"/>
              </a:xfrm>
            </p:grpSpPr>
            <p:sp>
              <p:nvSpPr>
                <p:cNvPr id="40" name="Arc 41"/>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Arc 42"/>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43"/>
              <p:cNvGrpSpPr>
                <a:grpSpLocks/>
              </p:cNvGrpSpPr>
              <p:nvPr/>
            </p:nvGrpSpPr>
            <p:grpSpPr bwMode="auto">
              <a:xfrm>
                <a:off x="4416" y="2016"/>
                <a:ext cx="240" cy="1008"/>
                <a:chOff x="4080" y="2064"/>
                <a:chExt cx="240" cy="1008"/>
              </a:xfrm>
            </p:grpSpPr>
            <p:sp>
              <p:nvSpPr>
                <p:cNvPr id="38" name="Arc 44"/>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rc 45"/>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 name="Group 46"/>
              <p:cNvGrpSpPr>
                <a:grpSpLocks/>
              </p:cNvGrpSpPr>
              <p:nvPr/>
            </p:nvGrpSpPr>
            <p:grpSpPr bwMode="auto">
              <a:xfrm>
                <a:off x="4560" y="2016"/>
                <a:ext cx="240" cy="1008"/>
                <a:chOff x="4080" y="2064"/>
                <a:chExt cx="240" cy="1008"/>
              </a:xfrm>
            </p:grpSpPr>
            <p:sp>
              <p:nvSpPr>
                <p:cNvPr id="36" name="Arc 47"/>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rc 48"/>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 name="Line 49"/>
              <p:cNvSpPr>
                <a:spLocks noChangeShapeType="1"/>
              </p:cNvSpPr>
              <p:nvPr/>
            </p:nvSpPr>
            <p:spPr bwMode="auto">
              <a:xfrm flipV="1">
                <a:off x="312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50"/>
              <p:cNvSpPr>
                <a:spLocks noChangeShapeType="1"/>
              </p:cNvSpPr>
              <p:nvPr/>
            </p:nvSpPr>
            <p:spPr bwMode="auto">
              <a:xfrm flipV="1">
                <a:off x="3264"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flipV="1">
                <a:off x="4128"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52"/>
              <p:cNvSpPr>
                <a:spLocks noChangeShapeType="1"/>
              </p:cNvSpPr>
              <p:nvPr/>
            </p:nvSpPr>
            <p:spPr bwMode="auto">
              <a:xfrm flipV="1">
                <a:off x="3408"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53"/>
              <p:cNvSpPr>
                <a:spLocks noChangeShapeType="1"/>
              </p:cNvSpPr>
              <p:nvPr/>
            </p:nvSpPr>
            <p:spPr bwMode="auto">
              <a:xfrm flipV="1">
                <a:off x="3552"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54"/>
              <p:cNvSpPr>
                <a:spLocks noChangeShapeType="1"/>
              </p:cNvSpPr>
              <p:nvPr/>
            </p:nvSpPr>
            <p:spPr bwMode="auto">
              <a:xfrm flipV="1">
                <a:off x="3696"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55"/>
              <p:cNvSpPr>
                <a:spLocks noChangeShapeType="1"/>
              </p:cNvSpPr>
              <p:nvPr/>
            </p:nvSpPr>
            <p:spPr bwMode="auto">
              <a:xfrm flipV="1">
                <a:off x="384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56"/>
              <p:cNvSpPr>
                <a:spLocks noChangeShapeType="1"/>
              </p:cNvSpPr>
              <p:nvPr/>
            </p:nvSpPr>
            <p:spPr bwMode="auto">
              <a:xfrm flipV="1">
                <a:off x="3984"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57"/>
              <p:cNvSpPr>
                <a:spLocks noChangeShapeType="1"/>
              </p:cNvSpPr>
              <p:nvPr/>
            </p:nvSpPr>
            <p:spPr bwMode="auto">
              <a:xfrm flipV="1">
                <a:off x="4272"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58"/>
              <p:cNvSpPr>
                <a:spLocks noChangeShapeType="1"/>
              </p:cNvSpPr>
              <p:nvPr/>
            </p:nvSpPr>
            <p:spPr bwMode="auto">
              <a:xfrm flipV="1">
                <a:off x="4416"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59"/>
              <p:cNvSpPr>
                <a:spLocks noChangeShapeType="1"/>
              </p:cNvSpPr>
              <p:nvPr/>
            </p:nvSpPr>
            <p:spPr bwMode="auto">
              <a:xfrm flipV="1">
                <a:off x="456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3" name="Object 60"/>
            <p:cNvGraphicFramePr>
              <a:graphicFrameLocks noChangeAspect="1"/>
            </p:cNvGraphicFramePr>
            <p:nvPr/>
          </p:nvGraphicFramePr>
          <p:xfrm>
            <a:off x="3403" y="1488"/>
            <a:ext cx="263" cy="333"/>
          </p:xfrm>
          <a:graphic>
            <a:graphicData uri="http://schemas.openxmlformats.org/presentationml/2006/ole">
              <mc:AlternateContent xmlns:mc="http://schemas.openxmlformats.org/markup-compatibility/2006">
                <mc:Choice xmlns:v="urn:schemas-microsoft-com:vml" Requires="v">
                  <p:oleObj spid="_x0000_s86099" name="Equation" r:id="rId5" imgW="60942" imgH="114264" progId="Equation.3">
                    <p:embed/>
                  </p:oleObj>
                </mc:Choice>
                <mc:Fallback>
                  <p:oleObj name="Equation" r:id="rId5" imgW="60942" imgH="11426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3" y="1488"/>
                          <a:ext cx="263"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 name="Oval 61"/>
          <p:cNvSpPr>
            <a:spLocks noChangeArrowheads="1"/>
          </p:cNvSpPr>
          <p:nvPr/>
        </p:nvSpPr>
        <p:spPr bwMode="auto">
          <a:xfrm>
            <a:off x="6245225" y="3429000"/>
            <a:ext cx="1905000" cy="182880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 name="Object 62"/>
          <p:cNvGraphicFramePr>
            <a:graphicFrameLocks/>
          </p:cNvGraphicFramePr>
          <p:nvPr/>
        </p:nvGraphicFramePr>
        <p:xfrm>
          <a:off x="8112125" y="4795838"/>
          <a:ext cx="292100" cy="431800"/>
        </p:xfrm>
        <a:graphic>
          <a:graphicData uri="http://schemas.openxmlformats.org/presentationml/2006/ole">
            <mc:AlternateContent xmlns:mc="http://schemas.openxmlformats.org/markup-compatibility/2006">
              <mc:Choice xmlns:v="urn:schemas-microsoft-com:vml" Requires="v">
                <p:oleObj spid="_x0000_s86100" name="Equation" r:id="rId7" imgW="190606" imgH="327672" progId="Equation.3">
                  <p:embed/>
                </p:oleObj>
              </mc:Choice>
              <mc:Fallback>
                <p:oleObj name="Equation" r:id="rId7" imgW="190606" imgH="327672"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2125" y="4795838"/>
                        <a:ext cx="292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63"/>
          <p:cNvGraphicFramePr>
            <a:graphicFrameLocks/>
          </p:cNvGraphicFramePr>
          <p:nvPr/>
        </p:nvGraphicFramePr>
        <p:xfrm>
          <a:off x="5940425" y="3481388"/>
          <a:ext cx="317500" cy="434975"/>
        </p:xfrm>
        <a:graphic>
          <a:graphicData uri="http://schemas.openxmlformats.org/presentationml/2006/ole">
            <mc:AlternateContent xmlns:mc="http://schemas.openxmlformats.org/markup-compatibility/2006">
              <mc:Choice xmlns:v="urn:schemas-microsoft-com:vml" Requires="v">
                <p:oleObj spid="_x0000_s86101" name="Equation" r:id="rId9" imgW="213297" imgH="327672" progId="Equation.3">
                  <p:embed/>
                </p:oleObj>
              </mc:Choice>
              <mc:Fallback>
                <p:oleObj name="Equation" r:id="rId9" imgW="213297" imgH="32767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0425" y="3481388"/>
                        <a:ext cx="31750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 name="Text Box 64"/>
          <p:cNvSpPr txBox="1">
            <a:spLocks noChangeArrowheads="1"/>
          </p:cNvSpPr>
          <p:nvPr/>
        </p:nvSpPr>
        <p:spPr bwMode="auto">
          <a:xfrm>
            <a:off x="1120775" y="2622550"/>
            <a:ext cx="532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在磁介质内部的任一小区域：</a:t>
            </a:r>
          </a:p>
        </p:txBody>
      </p:sp>
      <p:sp>
        <p:nvSpPr>
          <p:cNvPr id="62" name="Text Box 65"/>
          <p:cNvSpPr txBox="1">
            <a:spLocks noChangeArrowheads="1"/>
          </p:cNvSpPr>
          <p:nvPr/>
        </p:nvSpPr>
        <p:spPr bwMode="auto">
          <a:xfrm>
            <a:off x="1730375" y="3155950"/>
            <a:ext cx="396240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相邻的分子环流的方向相反</a:t>
            </a:r>
          </a:p>
        </p:txBody>
      </p:sp>
      <p:sp>
        <p:nvSpPr>
          <p:cNvPr id="63" name="Text Box 66"/>
          <p:cNvSpPr txBox="1">
            <a:spLocks noChangeArrowheads="1"/>
          </p:cNvSpPr>
          <p:nvPr/>
        </p:nvSpPr>
        <p:spPr bwMode="auto">
          <a:xfrm>
            <a:off x="1120775" y="368935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在磁介质表面处各点：</a:t>
            </a:r>
          </a:p>
        </p:txBody>
      </p:sp>
      <p:sp>
        <p:nvSpPr>
          <p:cNvPr id="64" name="Text Box 67"/>
          <p:cNvSpPr txBox="1">
            <a:spLocks noChangeArrowheads="1"/>
          </p:cNvSpPr>
          <p:nvPr/>
        </p:nvSpPr>
        <p:spPr bwMode="auto">
          <a:xfrm>
            <a:off x="1795463" y="4222750"/>
            <a:ext cx="274320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分子环流未被抵消</a:t>
            </a:r>
          </a:p>
        </p:txBody>
      </p:sp>
      <p:sp>
        <p:nvSpPr>
          <p:cNvPr id="65" name="Text Box 68"/>
          <p:cNvSpPr txBox="1">
            <a:spLocks noChangeArrowheads="1"/>
          </p:cNvSpPr>
          <p:nvPr/>
        </p:nvSpPr>
        <p:spPr bwMode="auto">
          <a:xfrm>
            <a:off x="779463" y="4783138"/>
            <a:ext cx="5305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形成沿表面流动的面电流</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磁化电流</a:t>
            </a:r>
            <a:r>
              <a:rPr kumimoji="1" lang="en-US" altLang="zh-CN" sz="2400" b="1">
                <a:solidFill>
                  <a:schemeClr val="bg1"/>
                </a:solidFill>
                <a:latin typeface="Times New Roman" pitchFamily="18" charset="0"/>
              </a:rPr>
              <a:t>)</a:t>
            </a:r>
          </a:p>
        </p:txBody>
      </p:sp>
      <p:graphicFrame>
        <p:nvGraphicFramePr>
          <p:cNvPr id="66" name="Object 69"/>
          <p:cNvGraphicFramePr>
            <a:graphicFrameLocks/>
          </p:cNvGraphicFramePr>
          <p:nvPr/>
        </p:nvGraphicFramePr>
        <p:xfrm>
          <a:off x="3649663" y="5272088"/>
          <a:ext cx="315912" cy="431800"/>
        </p:xfrm>
        <a:graphic>
          <a:graphicData uri="http://schemas.openxmlformats.org/presentationml/2006/ole">
            <mc:AlternateContent xmlns:mc="http://schemas.openxmlformats.org/markup-compatibility/2006">
              <mc:Choice xmlns:v="urn:schemas-microsoft-com:vml" Requires="v">
                <p:oleObj spid="_x0000_s86102" name="Equation" r:id="rId11" imgW="213297" imgH="327672" progId="Equation.3">
                  <p:embed/>
                </p:oleObj>
              </mc:Choice>
              <mc:Fallback>
                <p:oleObj name="Equation" r:id="rId11" imgW="213297" imgH="327672"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9663" y="5272088"/>
                        <a:ext cx="315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Rectangle 70"/>
          <p:cNvSpPr>
            <a:spLocks noChangeArrowheads="1"/>
          </p:cNvSpPr>
          <p:nvPr/>
        </p:nvSpPr>
        <p:spPr bwMode="auto">
          <a:xfrm>
            <a:off x="3995738" y="5214938"/>
            <a:ext cx="2019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66FFFF"/>
                </a:solidFill>
                <a:latin typeface="Times New Roman" pitchFamily="18" charset="0"/>
              </a:rPr>
              <a:t>——</a:t>
            </a:r>
            <a:r>
              <a:rPr kumimoji="1" lang="zh-CN" altLang="en-US" sz="2400" b="1">
                <a:solidFill>
                  <a:srgbClr val="66FFFF"/>
                </a:solidFill>
                <a:latin typeface="Times New Roman" pitchFamily="18" charset="0"/>
              </a:rPr>
              <a:t>束缚电流</a:t>
            </a:r>
          </a:p>
        </p:txBody>
      </p:sp>
      <p:grpSp>
        <p:nvGrpSpPr>
          <p:cNvPr id="68" name="Group 71"/>
          <p:cNvGrpSpPr>
            <a:grpSpLocks/>
          </p:cNvGrpSpPr>
          <p:nvPr/>
        </p:nvGrpSpPr>
        <p:grpSpPr bwMode="auto">
          <a:xfrm>
            <a:off x="6337300" y="3462338"/>
            <a:ext cx="1774825" cy="1752600"/>
            <a:chOff x="2256" y="1211"/>
            <a:chExt cx="1202" cy="1104"/>
          </a:xfrm>
        </p:grpSpPr>
        <p:grpSp>
          <p:nvGrpSpPr>
            <p:cNvPr id="69" name="Group 72"/>
            <p:cNvGrpSpPr>
              <a:grpSpLocks/>
            </p:cNvGrpSpPr>
            <p:nvPr/>
          </p:nvGrpSpPr>
          <p:grpSpPr bwMode="auto">
            <a:xfrm>
              <a:off x="2256" y="1211"/>
              <a:ext cx="1202" cy="1104"/>
              <a:chOff x="2160" y="816"/>
              <a:chExt cx="1728" cy="1728"/>
            </a:xfrm>
          </p:grpSpPr>
          <p:sp>
            <p:nvSpPr>
              <p:cNvPr id="73" name="Oval 73"/>
              <p:cNvSpPr>
                <a:spLocks noChangeArrowheads="1"/>
              </p:cNvSpPr>
              <p:nvPr/>
            </p:nvSpPr>
            <p:spPr bwMode="auto">
              <a:xfrm>
                <a:off x="2304" y="105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Oval 74"/>
              <p:cNvSpPr>
                <a:spLocks noChangeArrowheads="1"/>
              </p:cNvSpPr>
              <p:nvPr/>
            </p:nvSpPr>
            <p:spPr bwMode="auto">
              <a:xfrm>
                <a:off x="2544" y="172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Oval 75"/>
              <p:cNvSpPr>
                <a:spLocks noChangeArrowheads="1"/>
              </p:cNvSpPr>
              <p:nvPr/>
            </p:nvSpPr>
            <p:spPr bwMode="auto">
              <a:xfrm>
                <a:off x="2880" y="187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Oval 76"/>
              <p:cNvSpPr>
                <a:spLocks noChangeArrowheads="1"/>
              </p:cNvSpPr>
              <p:nvPr/>
            </p:nvSpPr>
            <p:spPr bwMode="auto">
              <a:xfrm>
                <a:off x="3168" y="163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Oval 77"/>
              <p:cNvSpPr>
                <a:spLocks noChangeArrowheads="1"/>
              </p:cNvSpPr>
              <p:nvPr/>
            </p:nvSpPr>
            <p:spPr bwMode="auto">
              <a:xfrm>
                <a:off x="2784" y="115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Oval 78"/>
              <p:cNvSpPr>
                <a:spLocks noChangeArrowheads="1"/>
              </p:cNvSpPr>
              <p:nvPr/>
            </p:nvSpPr>
            <p:spPr bwMode="auto">
              <a:xfrm>
                <a:off x="2160" y="134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Oval 79"/>
              <p:cNvSpPr>
                <a:spLocks noChangeArrowheads="1"/>
              </p:cNvSpPr>
              <p:nvPr/>
            </p:nvSpPr>
            <p:spPr bwMode="auto">
              <a:xfrm>
                <a:off x="3552" y="1536"/>
                <a:ext cx="336" cy="288"/>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80"/>
              <p:cNvSpPr>
                <a:spLocks noChangeArrowheads="1"/>
              </p:cNvSpPr>
              <p:nvPr/>
            </p:nvSpPr>
            <p:spPr bwMode="auto">
              <a:xfrm>
                <a:off x="3456" y="182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81"/>
              <p:cNvSpPr>
                <a:spLocks noChangeArrowheads="1"/>
              </p:cNvSpPr>
              <p:nvPr/>
            </p:nvSpPr>
            <p:spPr bwMode="auto">
              <a:xfrm>
                <a:off x="2928" y="220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Oval 82"/>
              <p:cNvSpPr>
                <a:spLocks noChangeArrowheads="1"/>
              </p:cNvSpPr>
              <p:nvPr/>
            </p:nvSpPr>
            <p:spPr bwMode="auto">
              <a:xfrm>
                <a:off x="2592" y="216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83"/>
              <p:cNvSpPr>
                <a:spLocks noChangeArrowheads="1"/>
              </p:cNvSpPr>
              <p:nvPr/>
            </p:nvSpPr>
            <p:spPr bwMode="auto">
              <a:xfrm>
                <a:off x="2160" y="168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Oval 84"/>
              <p:cNvSpPr>
                <a:spLocks noChangeArrowheads="1"/>
              </p:cNvSpPr>
              <p:nvPr/>
            </p:nvSpPr>
            <p:spPr bwMode="auto">
              <a:xfrm>
                <a:off x="2304" y="196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Oval 85"/>
              <p:cNvSpPr>
                <a:spLocks noChangeArrowheads="1"/>
              </p:cNvSpPr>
              <p:nvPr/>
            </p:nvSpPr>
            <p:spPr bwMode="auto">
              <a:xfrm>
                <a:off x="3456" y="120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Oval 86"/>
              <p:cNvSpPr>
                <a:spLocks noChangeArrowheads="1"/>
              </p:cNvSpPr>
              <p:nvPr/>
            </p:nvSpPr>
            <p:spPr bwMode="auto">
              <a:xfrm>
                <a:off x="3216" y="96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Oval 87"/>
              <p:cNvSpPr>
                <a:spLocks noChangeArrowheads="1"/>
              </p:cNvSpPr>
              <p:nvPr/>
            </p:nvSpPr>
            <p:spPr bwMode="auto">
              <a:xfrm>
                <a:off x="2928" y="81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Oval 88"/>
              <p:cNvSpPr>
                <a:spLocks noChangeArrowheads="1"/>
              </p:cNvSpPr>
              <p:nvPr/>
            </p:nvSpPr>
            <p:spPr bwMode="auto">
              <a:xfrm>
                <a:off x="2592" y="86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Oval 89"/>
              <p:cNvSpPr>
                <a:spLocks noChangeArrowheads="1"/>
              </p:cNvSpPr>
              <p:nvPr/>
            </p:nvSpPr>
            <p:spPr bwMode="auto">
              <a:xfrm>
                <a:off x="2496" y="139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90"/>
              <p:cNvSpPr>
                <a:spLocks noChangeArrowheads="1"/>
              </p:cNvSpPr>
              <p:nvPr/>
            </p:nvSpPr>
            <p:spPr bwMode="auto">
              <a:xfrm>
                <a:off x="3216" y="206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91"/>
              <p:cNvSpPr>
                <a:spLocks noChangeArrowheads="1"/>
              </p:cNvSpPr>
              <p:nvPr/>
            </p:nvSpPr>
            <p:spPr bwMode="auto">
              <a:xfrm>
                <a:off x="3120" y="129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Oval 92"/>
              <p:cNvSpPr>
                <a:spLocks noChangeArrowheads="1"/>
              </p:cNvSpPr>
              <p:nvPr/>
            </p:nvSpPr>
            <p:spPr bwMode="auto">
              <a:xfrm>
                <a:off x="2832" y="148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 name="Line 93"/>
            <p:cNvSpPr>
              <a:spLocks noChangeShapeType="1"/>
            </p:cNvSpPr>
            <p:nvPr/>
          </p:nvSpPr>
          <p:spPr bwMode="auto">
            <a:xfrm flipH="1">
              <a:off x="2665" y="1980"/>
              <a:ext cx="25" cy="1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 name="Line 94"/>
            <p:cNvSpPr>
              <a:spLocks noChangeShapeType="1"/>
            </p:cNvSpPr>
            <p:nvPr/>
          </p:nvSpPr>
          <p:spPr bwMode="auto">
            <a:xfrm flipH="1">
              <a:off x="2857" y="1830"/>
              <a:ext cx="48" cy="2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2" name="Line 95"/>
            <p:cNvSpPr>
              <a:spLocks noChangeShapeType="1"/>
            </p:cNvSpPr>
            <p:nvPr/>
          </p:nvSpPr>
          <p:spPr bwMode="auto">
            <a:xfrm flipH="1">
              <a:off x="2665" y="2268"/>
              <a:ext cx="48" cy="2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93" name="Freeform 96"/>
          <p:cNvSpPr>
            <a:spLocks/>
          </p:cNvSpPr>
          <p:nvPr/>
        </p:nvSpPr>
        <p:spPr bwMode="auto">
          <a:xfrm>
            <a:off x="6054725" y="3976688"/>
            <a:ext cx="76200" cy="685800"/>
          </a:xfrm>
          <a:custGeom>
            <a:avLst/>
            <a:gdLst>
              <a:gd name="T0" fmla="*/ 2147483647 w 48"/>
              <a:gd name="T1" fmla="*/ 2147483647 h 432"/>
              <a:gd name="T2" fmla="*/ 0 w 48"/>
              <a:gd name="T3" fmla="*/ 2147483647 h 432"/>
              <a:gd name="T4" fmla="*/ 2147483647 w 48"/>
              <a:gd name="T5" fmla="*/ 0 h 432"/>
              <a:gd name="T6" fmla="*/ 0 60000 65536"/>
              <a:gd name="T7" fmla="*/ 0 60000 65536"/>
              <a:gd name="T8" fmla="*/ 0 60000 65536"/>
            </a:gdLst>
            <a:ahLst/>
            <a:cxnLst>
              <a:cxn ang="T6">
                <a:pos x="T0" y="T1"/>
              </a:cxn>
              <a:cxn ang="T7">
                <a:pos x="T2" y="T3"/>
              </a:cxn>
              <a:cxn ang="T8">
                <a:pos x="T4" y="T5"/>
              </a:cxn>
            </a:cxnLst>
            <a:rect l="0" t="0" r="r" b="b"/>
            <a:pathLst>
              <a:path w="48" h="432">
                <a:moveTo>
                  <a:pt x="48" y="432"/>
                </a:moveTo>
                <a:cubicBezTo>
                  <a:pt x="24" y="372"/>
                  <a:pt x="0" y="312"/>
                  <a:pt x="0" y="240"/>
                </a:cubicBezTo>
                <a:cubicBezTo>
                  <a:pt x="0" y="168"/>
                  <a:pt x="24" y="84"/>
                  <a:pt x="48" y="0"/>
                </a:cubicBezTo>
              </a:path>
            </a:pathLst>
          </a:custGeom>
          <a:noFill/>
          <a:ln w="28575" cap="flat" cmpd="sng">
            <a:solidFill>
              <a:srgbClr val="66FFFF"/>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4" name="Freeform 97"/>
          <p:cNvSpPr>
            <a:spLocks/>
          </p:cNvSpPr>
          <p:nvPr/>
        </p:nvSpPr>
        <p:spPr bwMode="auto">
          <a:xfrm flipH="1" flipV="1">
            <a:off x="8245475" y="4052888"/>
            <a:ext cx="76200" cy="685800"/>
          </a:xfrm>
          <a:custGeom>
            <a:avLst/>
            <a:gdLst>
              <a:gd name="T0" fmla="*/ 2147483647 w 48"/>
              <a:gd name="T1" fmla="*/ 2147483647 h 432"/>
              <a:gd name="T2" fmla="*/ 0 w 48"/>
              <a:gd name="T3" fmla="*/ 2147483647 h 432"/>
              <a:gd name="T4" fmla="*/ 2147483647 w 48"/>
              <a:gd name="T5" fmla="*/ 0 h 432"/>
              <a:gd name="T6" fmla="*/ 0 60000 65536"/>
              <a:gd name="T7" fmla="*/ 0 60000 65536"/>
              <a:gd name="T8" fmla="*/ 0 60000 65536"/>
            </a:gdLst>
            <a:ahLst/>
            <a:cxnLst>
              <a:cxn ang="T6">
                <a:pos x="T0" y="T1"/>
              </a:cxn>
              <a:cxn ang="T7">
                <a:pos x="T2" y="T3"/>
              </a:cxn>
              <a:cxn ang="T8">
                <a:pos x="T4" y="T5"/>
              </a:cxn>
            </a:cxnLst>
            <a:rect l="0" t="0" r="r" b="b"/>
            <a:pathLst>
              <a:path w="48" h="432">
                <a:moveTo>
                  <a:pt x="48" y="432"/>
                </a:moveTo>
                <a:cubicBezTo>
                  <a:pt x="24" y="372"/>
                  <a:pt x="0" y="312"/>
                  <a:pt x="0" y="240"/>
                </a:cubicBezTo>
                <a:cubicBezTo>
                  <a:pt x="0" y="168"/>
                  <a:pt x="24" y="84"/>
                  <a:pt x="48" y="0"/>
                </a:cubicBezTo>
              </a:path>
            </a:pathLst>
          </a:custGeom>
          <a:noFill/>
          <a:ln w="28575" cap="flat" cmpd="sng">
            <a:solidFill>
              <a:srgbClr val="66FF33"/>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5" name="Text Box 98"/>
          <p:cNvSpPr txBox="1">
            <a:spLocks noChangeArrowheads="1"/>
          </p:cNvSpPr>
          <p:nvPr/>
        </p:nvSpPr>
        <p:spPr bwMode="auto">
          <a:xfrm>
            <a:off x="468313" y="5935663"/>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结论：</a:t>
            </a:r>
            <a:r>
              <a:rPr kumimoji="1" lang="zh-CN" altLang="en-US" sz="2400" b="1">
                <a:solidFill>
                  <a:schemeClr val="bg1"/>
                </a:solidFill>
                <a:latin typeface="Times New Roman" pitchFamily="18" charset="0"/>
              </a:rPr>
              <a:t>介质中磁场由传导和束缚电流共同产生。</a:t>
            </a:r>
          </a:p>
        </p:txBody>
      </p:sp>
    </p:spTree>
    <p:extLst>
      <p:ext uri="{BB962C8B-B14F-4D97-AF65-F5344CB8AC3E}">
        <p14:creationId xmlns:p14="http://schemas.microsoft.com/office/powerpoint/2010/main" val="19812296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outVertical)">
                                      <p:cBhvr>
                                        <p:cTn id="17" dur="500"/>
                                        <p:tgtEl>
                                          <p:spTgt spid="2"/>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slide(fromRigh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lide(fromRight)">
                                      <p:cBhvr>
                                        <p:cTn id="31" dur="500"/>
                                        <p:tgtEl>
                                          <p:spTgt spid="5"/>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499"/>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p:cTn id="39" dur="500" fill="hold"/>
                                        <p:tgtEl>
                                          <p:spTgt spid="58"/>
                                        </p:tgtEl>
                                        <p:attrNameLst>
                                          <p:attrName>ppt_w</p:attrName>
                                        </p:attrNameLst>
                                      </p:cBhvr>
                                      <p:tavLst>
                                        <p:tav tm="0">
                                          <p:val>
                                            <p:fltVal val="0"/>
                                          </p:val>
                                        </p:tav>
                                        <p:tav tm="100000">
                                          <p:val>
                                            <p:strVal val="#ppt_w"/>
                                          </p:val>
                                        </p:tav>
                                      </p:tavLst>
                                    </p:anim>
                                    <p:anim calcmode="lin" valueType="num">
                                      <p:cBhvr>
                                        <p:cTn id="40" dur="500" fill="hold"/>
                                        <p:tgtEl>
                                          <p:spTgt spid="58"/>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499"/>
                                          </p:stCondLst>
                                        </p:cTn>
                                        <p:tgtEl>
                                          <p:spTgt spid="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box(out)">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left)">
                                      <p:cBhvr>
                                        <p:cTn id="58" dur="500"/>
                                        <p:tgtEl>
                                          <p:spTgt spid="6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left)">
                                      <p:cBhvr>
                                        <p:cTn id="63" dur="500"/>
                                        <p:tgtEl>
                                          <p:spTgt spid="6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500"/>
                                        <p:tgtEl>
                                          <p:spTgt spid="6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wipe(left)">
                                      <p:cBhvr>
                                        <p:cTn id="73" dur="500"/>
                                        <p:tgtEl>
                                          <p:spTgt spid="6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wipe(left)">
                                      <p:cBhvr>
                                        <p:cTn id="78" dur="500"/>
                                        <p:tgtEl>
                                          <p:spTgt spid="65"/>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wipe(left)">
                                      <p:cBhvr>
                                        <p:cTn id="82" dur="500"/>
                                        <p:tgtEl>
                                          <p:spTgt spid="6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wipe(down)">
                                      <p:cBhvr>
                                        <p:cTn id="87" dur="500"/>
                                        <p:tgtEl>
                                          <p:spTgt spid="93"/>
                                        </p:tgtEl>
                                      </p:cBhvr>
                                    </p:animEffect>
                                  </p:childTnLst>
                                </p:cTn>
                              </p:par>
                            </p:childTnLst>
                          </p:cTn>
                        </p:par>
                        <p:par>
                          <p:cTn id="88" fill="hold">
                            <p:stCondLst>
                              <p:cond delay="500"/>
                            </p:stCondLst>
                            <p:childTnLst>
                              <p:par>
                                <p:cTn id="89" presetID="1" presetClass="entr" presetSubtype="0" fill="hold" nodeType="afterEffect">
                                  <p:stCondLst>
                                    <p:cond delay="0"/>
                                  </p:stCondLst>
                                  <p:childTnLst>
                                    <p:set>
                                      <p:cBhvr>
                                        <p:cTn id="90" dur="1" fill="hold">
                                          <p:stCondLst>
                                            <p:cond delay="499"/>
                                          </p:stCondLst>
                                        </p:cTn>
                                        <p:tgtEl>
                                          <p:spTgt spid="6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wipe(left)">
                                      <p:cBhvr>
                                        <p:cTn id="95" dur="500"/>
                                        <p:tgtEl>
                                          <p:spTgt spid="6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95"/>
                                        </p:tgtEl>
                                        <p:attrNameLst>
                                          <p:attrName>style.visibility</p:attrName>
                                        </p:attrNameLst>
                                      </p:cBhvr>
                                      <p:to>
                                        <p:strVal val="visible"/>
                                      </p:to>
                                    </p:set>
                                    <p:animEffect transition="in" filter="wipe(left)">
                                      <p:cBhvr>
                                        <p:cTn id="10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utoUpdateAnimBg="0"/>
      <p:bldP spid="5" grpId="0" animBg="1"/>
      <p:bldP spid="7" grpId="0" autoUpdateAnimBg="0"/>
      <p:bldP spid="58" grpId="0" animBg="1"/>
      <p:bldP spid="61" grpId="0" autoUpdateAnimBg="0"/>
      <p:bldP spid="62" grpId="0" autoUpdateAnimBg="0"/>
      <p:bldP spid="63" grpId="0" autoUpdateAnimBg="0"/>
      <p:bldP spid="64" grpId="0" autoUpdateAnimBg="0"/>
      <p:bldP spid="65" grpId="0" autoUpdateAnimBg="0"/>
      <p:bldP spid="67" grpId="0" autoUpdateAnimBg="0"/>
      <p:bldP spid="93" grpId="0" animBg="1"/>
      <p:bldP spid="94" grpId="0" animBg="1"/>
      <p:bldP spid="9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39700" y="137905"/>
            <a:ext cx="7004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zh-CN" altLang="en-US" sz="2800" b="1" smtClean="0">
                <a:solidFill>
                  <a:srgbClr val="FFC000"/>
                </a:solidFill>
                <a:ea typeface="楷体_GB2312" pitchFamily="49" charset="-122"/>
              </a:rPr>
              <a:t>顺</a:t>
            </a:r>
            <a:r>
              <a:rPr lang="zh-CN" altLang="en-US" sz="2800" b="1">
                <a:solidFill>
                  <a:srgbClr val="FFC000"/>
                </a:solidFill>
                <a:ea typeface="楷体_GB2312" pitchFamily="49" charset="-122"/>
              </a:rPr>
              <a:t>磁、抗磁特性的微观解释</a:t>
            </a:r>
          </a:p>
        </p:txBody>
      </p:sp>
      <p:sp>
        <p:nvSpPr>
          <p:cNvPr id="4" name="Text Box 3"/>
          <p:cNvSpPr txBox="1">
            <a:spLocks noChangeArrowheads="1"/>
          </p:cNvSpPr>
          <p:nvPr/>
        </p:nvSpPr>
        <p:spPr bwMode="auto">
          <a:xfrm>
            <a:off x="728663" y="887413"/>
            <a:ext cx="28146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en-US" altLang="zh-CN" sz="2800" b="1" smtClean="0">
                <a:solidFill>
                  <a:srgbClr val="FFC000"/>
                </a:solidFill>
              </a:rPr>
              <a:t>1 </a:t>
            </a:r>
            <a:r>
              <a:rPr lang="zh-CN" altLang="en-US" sz="2800" b="1">
                <a:solidFill>
                  <a:srgbClr val="FFC000"/>
                </a:solidFill>
                <a:latin typeface="宋体" pitchFamily="2" charset="-122"/>
              </a:rPr>
              <a:t>顺磁性</a:t>
            </a:r>
          </a:p>
        </p:txBody>
      </p:sp>
      <p:sp>
        <p:nvSpPr>
          <p:cNvPr id="5" name="Rectangle 4" descr="信纸"/>
          <p:cNvSpPr>
            <a:spLocks noChangeArrowheads="1"/>
          </p:cNvSpPr>
          <p:nvPr/>
        </p:nvSpPr>
        <p:spPr bwMode="auto">
          <a:xfrm>
            <a:off x="901700" y="1982788"/>
            <a:ext cx="1600200" cy="609600"/>
          </a:xfrm>
          <a:prstGeom prst="rect">
            <a:avLst/>
          </a:prstGeom>
          <a:blipFill dpi="0" rotWithShape="1">
            <a:blip r:embed="rId3"/>
            <a:srcRect/>
            <a:tile tx="0" ty="0" sx="100000" sy="100000" flip="none" algn="tl"/>
          </a:blipFill>
          <a:ln w="9525">
            <a:solidFill>
              <a:srgbClr val="000099"/>
            </a:solidFill>
            <a:miter lim="800000"/>
            <a:headEnd/>
            <a:tailEnd/>
          </a:ln>
        </p:spPr>
        <p:txBody>
          <a:bodyPr wrap="none" anchor="ctr"/>
          <a:lstStyle/>
          <a:p>
            <a:endParaRPr lang="zh-CN" altLang="en-US">
              <a:solidFill>
                <a:schemeClr val="bg1"/>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420910504"/>
              </p:ext>
            </p:extLst>
          </p:nvPr>
        </p:nvGraphicFramePr>
        <p:xfrm>
          <a:off x="1181100" y="1487488"/>
          <a:ext cx="965200" cy="495300"/>
        </p:xfrm>
        <a:graphic>
          <a:graphicData uri="http://schemas.openxmlformats.org/presentationml/2006/ole">
            <mc:AlternateContent xmlns:mc="http://schemas.openxmlformats.org/markup-compatibility/2006">
              <mc:Choice xmlns:v="urn:schemas-microsoft-com:vml" Requires="v">
                <p:oleObj spid="_x0000_s87168" name="Equation" r:id="rId4" imgW="965160" imgH="495000" progId="Equation.DSMT4">
                  <p:embed/>
                </p:oleObj>
              </mc:Choice>
              <mc:Fallback>
                <p:oleObj name="Equation" r:id="rId4" imgW="965160" imgH="495000" progId="Equation.DSMT4">
                  <p:embed/>
                  <p:pic>
                    <p:nvPicPr>
                      <p:cNvPr id="0" name=""/>
                      <p:cNvPicPr>
                        <a:picLocks noChangeAspect="1" noChangeArrowheads="1"/>
                      </p:cNvPicPr>
                      <p:nvPr/>
                    </p:nvPicPr>
                    <p:blipFill>
                      <a:blip r:embed="rId5"/>
                      <a:srcRect/>
                      <a:stretch>
                        <a:fillRect/>
                      </a:stretch>
                    </p:blipFill>
                    <p:spPr bwMode="auto">
                      <a:xfrm>
                        <a:off x="1181100" y="1487488"/>
                        <a:ext cx="9652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121435765"/>
              </p:ext>
            </p:extLst>
          </p:nvPr>
        </p:nvGraphicFramePr>
        <p:xfrm>
          <a:off x="1357456" y="2579688"/>
          <a:ext cx="1190058" cy="506408"/>
        </p:xfrm>
        <a:graphic>
          <a:graphicData uri="http://schemas.openxmlformats.org/presentationml/2006/ole">
            <mc:AlternateContent xmlns:mc="http://schemas.openxmlformats.org/markup-compatibility/2006">
              <mc:Choice xmlns:v="urn:schemas-microsoft-com:vml" Requires="v">
                <p:oleObj spid="_x0000_s87169" name="Equation" r:id="rId6" imgW="596880" imgH="253800" progId="Equation.DSMT4">
                  <p:embed/>
                </p:oleObj>
              </mc:Choice>
              <mc:Fallback>
                <p:oleObj name="Equation" r:id="rId6" imgW="596880" imgH="253800" progId="Equation.DSMT4">
                  <p:embed/>
                  <p:pic>
                    <p:nvPicPr>
                      <p:cNvPr id="0" name=""/>
                      <p:cNvPicPr>
                        <a:picLocks noChangeAspect="1" noChangeArrowheads="1"/>
                      </p:cNvPicPr>
                      <p:nvPr/>
                    </p:nvPicPr>
                    <p:blipFill>
                      <a:blip r:embed="rId7"/>
                      <a:srcRect/>
                      <a:stretch>
                        <a:fillRect/>
                      </a:stretch>
                    </p:blipFill>
                    <p:spPr bwMode="auto">
                      <a:xfrm>
                        <a:off x="1357456" y="2579688"/>
                        <a:ext cx="1190058" cy="506408"/>
                      </a:xfrm>
                      <a:prstGeom prst="rect">
                        <a:avLst/>
                      </a:prstGeom>
                      <a:noFill/>
                      <a:ln>
                        <a:noFill/>
                      </a:ln>
                      <a:effectLst/>
                    </p:spPr>
                  </p:pic>
                </p:oleObj>
              </mc:Fallback>
            </mc:AlternateContent>
          </a:graphicData>
        </a:graphic>
      </p:graphicFrame>
      <p:sp>
        <p:nvSpPr>
          <p:cNvPr id="8" name="Rectangle 7" descr="信纸"/>
          <p:cNvSpPr>
            <a:spLocks noChangeArrowheads="1"/>
          </p:cNvSpPr>
          <p:nvPr/>
        </p:nvSpPr>
        <p:spPr bwMode="auto">
          <a:xfrm>
            <a:off x="3111500" y="1958975"/>
            <a:ext cx="1600200" cy="609600"/>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lstStyle/>
          <a:p>
            <a:endParaRPr lang="zh-CN" altLang="en-US">
              <a:solidFill>
                <a:schemeClr val="bg1"/>
              </a:solidFill>
            </a:endParaRPr>
          </a:p>
        </p:txBody>
      </p:sp>
      <p:sp>
        <p:nvSpPr>
          <p:cNvPr id="9" name="Rectangle 8" descr="信纸"/>
          <p:cNvSpPr>
            <a:spLocks noChangeArrowheads="1"/>
          </p:cNvSpPr>
          <p:nvPr/>
        </p:nvSpPr>
        <p:spPr bwMode="auto">
          <a:xfrm>
            <a:off x="5473700" y="1970088"/>
            <a:ext cx="1676400" cy="609600"/>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lstStyle/>
          <a:p>
            <a:endParaRPr lang="zh-CN" altLang="en-US">
              <a:solidFill>
                <a:schemeClr val="bg1"/>
              </a:solidFill>
            </a:endParaRPr>
          </a:p>
        </p:txBody>
      </p:sp>
      <p:grpSp>
        <p:nvGrpSpPr>
          <p:cNvPr id="10" name="Group 9"/>
          <p:cNvGrpSpPr>
            <a:grpSpLocks/>
          </p:cNvGrpSpPr>
          <p:nvPr/>
        </p:nvGrpSpPr>
        <p:grpSpPr bwMode="auto">
          <a:xfrm>
            <a:off x="2882900" y="1357313"/>
            <a:ext cx="2057400" cy="525462"/>
            <a:chOff x="3072" y="212"/>
            <a:chExt cx="1296" cy="331"/>
          </a:xfrm>
        </p:grpSpPr>
        <p:sp>
          <p:nvSpPr>
            <p:cNvPr id="11" name="Line 10"/>
            <p:cNvSpPr>
              <a:spLocks noChangeShapeType="1"/>
            </p:cNvSpPr>
            <p:nvPr/>
          </p:nvSpPr>
          <p:spPr bwMode="auto">
            <a:xfrm>
              <a:off x="3072" y="543"/>
              <a:ext cx="1296" cy="0"/>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bg1"/>
                </a:solidFill>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2170050195"/>
                </p:ext>
              </p:extLst>
            </p:nvPr>
          </p:nvGraphicFramePr>
          <p:xfrm>
            <a:off x="3564" y="212"/>
            <a:ext cx="255" cy="311"/>
          </p:xfrm>
          <a:graphic>
            <a:graphicData uri="http://schemas.openxmlformats.org/presentationml/2006/ole">
              <mc:AlternateContent xmlns:mc="http://schemas.openxmlformats.org/markup-compatibility/2006">
                <mc:Choice xmlns:v="urn:schemas-microsoft-com:vml" Requires="v">
                  <p:oleObj spid="_x0000_s87170" name="Equation" r:id="rId8" imgW="406080" imgH="495000" progId="Equation.DSMT4">
                    <p:embed/>
                  </p:oleObj>
                </mc:Choice>
                <mc:Fallback>
                  <p:oleObj name="Equation" r:id="rId8" imgW="406080" imgH="495000" progId="Equation.DSMT4">
                    <p:embed/>
                    <p:pic>
                      <p:nvPicPr>
                        <p:cNvPr id="0" name=""/>
                        <p:cNvPicPr>
                          <a:picLocks noChangeAspect="1" noChangeArrowheads="1"/>
                        </p:cNvPicPr>
                        <p:nvPr/>
                      </p:nvPicPr>
                      <p:blipFill>
                        <a:blip r:embed="rId9"/>
                        <a:srcRect/>
                        <a:stretch>
                          <a:fillRect/>
                        </a:stretch>
                      </p:blipFill>
                      <p:spPr bwMode="auto">
                        <a:xfrm>
                          <a:off x="3564" y="212"/>
                          <a:ext cx="255"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 name="Object 12"/>
          <p:cNvGraphicFramePr>
            <a:graphicFrameLocks noChangeAspect="1"/>
          </p:cNvGraphicFramePr>
          <p:nvPr>
            <p:extLst>
              <p:ext uri="{D42A27DB-BD31-4B8C-83A1-F6EECF244321}">
                <p14:modId xmlns:p14="http://schemas.microsoft.com/office/powerpoint/2010/main" val="3762242249"/>
              </p:ext>
            </p:extLst>
          </p:nvPr>
        </p:nvGraphicFramePr>
        <p:xfrm>
          <a:off x="3181350" y="2597150"/>
          <a:ext cx="1585913" cy="458788"/>
        </p:xfrm>
        <a:graphic>
          <a:graphicData uri="http://schemas.openxmlformats.org/presentationml/2006/ole">
            <mc:AlternateContent xmlns:mc="http://schemas.openxmlformats.org/markup-compatibility/2006">
              <mc:Choice xmlns:v="urn:schemas-microsoft-com:vml" Requires="v">
                <p:oleObj spid="_x0000_s87171" name="Equation" r:id="rId10" imgW="1714320" imgH="495000" progId="Equation.DSMT4">
                  <p:embed/>
                </p:oleObj>
              </mc:Choice>
              <mc:Fallback>
                <p:oleObj name="Equation" r:id="rId10" imgW="1714320" imgH="495000" progId="Equation.DSMT4">
                  <p:embed/>
                  <p:pic>
                    <p:nvPicPr>
                      <p:cNvPr id="0" name=""/>
                      <p:cNvPicPr>
                        <a:picLocks noChangeAspect="1" noChangeArrowheads="1"/>
                      </p:cNvPicPr>
                      <p:nvPr/>
                    </p:nvPicPr>
                    <p:blipFill>
                      <a:blip r:embed="rId11"/>
                      <a:srcRect/>
                      <a:stretch>
                        <a:fillRect/>
                      </a:stretch>
                    </p:blipFill>
                    <p:spPr bwMode="auto">
                      <a:xfrm>
                        <a:off x="3181350" y="2597150"/>
                        <a:ext cx="1585913"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13"/>
          <p:cNvGrpSpPr>
            <a:grpSpLocks/>
          </p:cNvGrpSpPr>
          <p:nvPr/>
        </p:nvGrpSpPr>
        <p:grpSpPr bwMode="auto">
          <a:xfrm>
            <a:off x="977900" y="1963738"/>
            <a:ext cx="1417638" cy="628650"/>
            <a:chOff x="628" y="1008"/>
            <a:chExt cx="768" cy="384"/>
          </a:xfrm>
        </p:grpSpPr>
        <p:grpSp>
          <p:nvGrpSpPr>
            <p:cNvPr id="15" name="Group 14"/>
            <p:cNvGrpSpPr>
              <a:grpSpLocks/>
            </p:cNvGrpSpPr>
            <p:nvPr/>
          </p:nvGrpSpPr>
          <p:grpSpPr bwMode="auto">
            <a:xfrm>
              <a:off x="628" y="1008"/>
              <a:ext cx="144" cy="148"/>
              <a:chOff x="717" y="1826"/>
              <a:chExt cx="194" cy="196"/>
            </a:xfrm>
          </p:grpSpPr>
          <p:sp>
            <p:nvSpPr>
              <p:cNvPr id="40" name="Oval 15"/>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1" name="Line 16"/>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6" name="Group 17"/>
            <p:cNvGrpSpPr>
              <a:grpSpLocks/>
            </p:cNvGrpSpPr>
            <p:nvPr/>
          </p:nvGrpSpPr>
          <p:grpSpPr bwMode="auto">
            <a:xfrm rot="5403686">
              <a:off x="653" y="1174"/>
              <a:ext cx="97" cy="148"/>
              <a:chOff x="717" y="1826"/>
              <a:chExt cx="194" cy="196"/>
            </a:xfrm>
          </p:grpSpPr>
          <p:sp>
            <p:nvSpPr>
              <p:cNvPr id="38" name="Oval 18"/>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9" name="Line 19"/>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7" name="Group 20"/>
            <p:cNvGrpSpPr>
              <a:grpSpLocks/>
            </p:cNvGrpSpPr>
            <p:nvPr/>
          </p:nvGrpSpPr>
          <p:grpSpPr bwMode="auto">
            <a:xfrm rot="5403686">
              <a:off x="841" y="1031"/>
              <a:ext cx="97" cy="148"/>
              <a:chOff x="717" y="1826"/>
              <a:chExt cx="194" cy="196"/>
            </a:xfrm>
          </p:grpSpPr>
          <p:sp>
            <p:nvSpPr>
              <p:cNvPr id="36" name="Oval 21"/>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7" name="Line 22"/>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8" name="Group 23"/>
            <p:cNvGrpSpPr>
              <a:grpSpLocks/>
            </p:cNvGrpSpPr>
            <p:nvPr/>
          </p:nvGrpSpPr>
          <p:grpSpPr bwMode="auto">
            <a:xfrm rot="-6954240">
              <a:off x="749" y="1270"/>
              <a:ext cx="97" cy="148"/>
              <a:chOff x="717" y="1826"/>
              <a:chExt cx="194" cy="196"/>
            </a:xfrm>
          </p:grpSpPr>
          <p:sp>
            <p:nvSpPr>
              <p:cNvPr id="34" name="Oval 24"/>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5" name="Line 25"/>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9" name="Group 26"/>
            <p:cNvGrpSpPr>
              <a:grpSpLocks/>
            </p:cNvGrpSpPr>
            <p:nvPr/>
          </p:nvGrpSpPr>
          <p:grpSpPr bwMode="auto">
            <a:xfrm rot="-16300880">
              <a:off x="937" y="1174"/>
              <a:ext cx="97" cy="148"/>
              <a:chOff x="717" y="1826"/>
              <a:chExt cx="194" cy="196"/>
            </a:xfrm>
          </p:grpSpPr>
          <p:sp>
            <p:nvSpPr>
              <p:cNvPr id="32" name="Oval 27"/>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3" name="Line 28"/>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0" name="Group 29"/>
            <p:cNvGrpSpPr>
              <a:grpSpLocks/>
            </p:cNvGrpSpPr>
            <p:nvPr/>
          </p:nvGrpSpPr>
          <p:grpSpPr bwMode="auto">
            <a:xfrm rot="-6954240">
              <a:off x="985" y="1079"/>
              <a:ext cx="97" cy="148"/>
              <a:chOff x="717" y="1826"/>
              <a:chExt cx="194" cy="196"/>
            </a:xfrm>
          </p:grpSpPr>
          <p:sp>
            <p:nvSpPr>
              <p:cNvPr id="30" name="Oval 30"/>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1" name="Line 31"/>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1" name="Group 32"/>
            <p:cNvGrpSpPr>
              <a:grpSpLocks/>
            </p:cNvGrpSpPr>
            <p:nvPr/>
          </p:nvGrpSpPr>
          <p:grpSpPr bwMode="auto">
            <a:xfrm rot="-6954240">
              <a:off x="1273" y="1223"/>
              <a:ext cx="97" cy="148"/>
              <a:chOff x="717" y="1826"/>
              <a:chExt cx="194" cy="196"/>
            </a:xfrm>
          </p:grpSpPr>
          <p:sp>
            <p:nvSpPr>
              <p:cNvPr id="28" name="Oval 33"/>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9" name="Line 34"/>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2" name="Group 35"/>
            <p:cNvGrpSpPr>
              <a:grpSpLocks/>
            </p:cNvGrpSpPr>
            <p:nvPr/>
          </p:nvGrpSpPr>
          <p:grpSpPr bwMode="auto">
            <a:xfrm>
              <a:off x="1060" y="1196"/>
              <a:ext cx="144" cy="148"/>
              <a:chOff x="717" y="1826"/>
              <a:chExt cx="194" cy="196"/>
            </a:xfrm>
          </p:grpSpPr>
          <p:sp>
            <p:nvSpPr>
              <p:cNvPr id="26" name="Oval 36"/>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7" name="Line 37"/>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3" name="Group 38"/>
            <p:cNvGrpSpPr>
              <a:grpSpLocks/>
            </p:cNvGrpSpPr>
            <p:nvPr/>
          </p:nvGrpSpPr>
          <p:grpSpPr bwMode="auto">
            <a:xfrm rot="5403686">
              <a:off x="1177" y="1031"/>
              <a:ext cx="97" cy="148"/>
              <a:chOff x="717" y="1826"/>
              <a:chExt cx="194" cy="196"/>
            </a:xfrm>
          </p:grpSpPr>
          <p:sp>
            <p:nvSpPr>
              <p:cNvPr id="24" name="Oval 39"/>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5" name="Line 40"/>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grpSp>
        <p:nvGrpSpPr>
          <p:cNvPr id="42" name="Group 41"/>
          <p:cNvGrpSpPr>
            <a:grpSpLocks/>
          </p:cNvGrpSpPr>
          <p:nvPr/>
        </p:nvGrpSpPr>
        <p:grpSpPr bwMode="auto">
          <a:xfrm>
            <a:off x="3562350" y="2055813"/>
            <a:ext cx="457200" cy="336550"/>
            <a:chOff x="3452" y="672"/>
            <a:chExt cx="240" cy="212"/>
          </a:xfrm>
        </p:grpSpPr>
        <p:sp>
          <p:nvSpPr>
            <p:cNvPr id="43" name="Oval 4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4" name="Line 4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5" name="Group 44"/>
          <p:cNvGrpSpPr>
            <a:grpSpLocks/>
          </p:cNvGrpSpPr>
          <p:nvPr/>
        </p:nvGrpSpPr>
        <p:grpSpPr bwMode="auto">
          <a:xfrm>
            <a:off x="5680075" y="2020888"/>
            <a:ext cx="1235075" cy="482600"/>
            <a:chOff x="3518" y="1040"/>
            <a:chExt cx="778" cy="304"/>
          </a:xfrm>
        </p:grpSpPr>
        <p:grpSp>
          <p:nvGrpSpPr>
            <p:cNvPr id="46" name="Group 45"/>
            <p:cNvGrpSpPr>
              <a:grpSpLocks/>
            </p:cNvGrpSpPr>
            <p:nvPr/>
          </p:nvGrpSpPr>
          <p:grpSpPr bwMode="auto">
            <a:xfrm rot="2970333">
              <a:off x="3560" y="1008"/>
              <a:ext cx="126" cy="190"/>
              <a:chOff x="3452" y="672"/>
              <a:chExt cx="240" cy="212"/>
            </a:xfrm>
          </p:grpSpPr>
          <p:sp>
            <p:nvSpPr>
              <p:cNvPr id="62" name="Oval 46"/>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3" name="Line 47"/>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7" name="Group 48"/>
            <p:cNvGrpSpPr>
              <a:grpSpLocks/>
            </p:cNvGrpSpPr>
            <p:nvPr/>
          </p:nvGrpSpPr>
          <p:grpSpPr bwMode="auto">
            <a:xfrm rot="5868898">
              <a:off x="3542" y="1176"/>
              <a:ext cx="144" cy="192"/>
              <a:chOff x="3452" y="672"/>
              <a:chExt cx="240" cy="212"/>
            </a:xfrm>
          </p:grpSpPr>
          <p:sp>
            <p:nvSpPr>
              <p:cNvPr id="60" name="Oval 49"/>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1" name="Line 50"/>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8" name="Group 51"/>
            <p:cNvGrpSpPr>
              <a:grpSpLocks/>
            </p:cNvGrpSpPr>
            <p:nvPr/>
          </p:nvGrpSpPr>
          <p:grpSpPr bwMode="auto">
            <a:xfrm rot="2565710">
              <a:off x="3786" y="1154"/>
              <a:ext cx="126" cy="190"/>
              <a:chOff x="3452" y="672"/>
              <a:chExt cx="240" cy="212"/>
            </a:xfrm>
          </p:grpSpPr>
          <p:sp>
            <p:nvSpPr>
              <p:cNvPr id="58" name="Oval 5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9" name="Line 5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9" name="Group 54"/>
            <p:cNvGrpSpPr>
              <a:grpSpLocks/>
            </p:cNvGrpSpPr>
            <p:nvPr/>
          </p:nvGrpSpPr>
          <p:grpSpPr bwMode="auto">
            <a:xfrm rot="4893287">
              <a:off x="3792" y="1032"/>
              <a:ext cx="144" cy="192"/>
              <a:chOff x="3452" y="672"/>
              <a:chExt cx="240" cy="212"/>
            </a:xfrm>
          </p:grpSpPr>
          <p:sp>
            <p:nvSpPr>
              <p:cNvPr id="56" name="Oval 55"/>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7" name="Line 56"/>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50" name="Group 57"/>
            <p:cNvGrpSpPr>
              <a:grpSpLocks/>
            </p:cNvGrpSpPr>
            <p:nvPr/>
          </p:nvGrpSpPr>
          <p:grpSpPr bwMode="auto">
            <a:xfrm rot="2970333">
              <a:off x="4042" y="1024"/>
              <a:ext cx="126" cy="190"/>
              <a:chOff x="3452" y="672"/>
              <a:chExt cx="240" cy="212"/>
            </a:xfrm>
          </p:grpSpPr>
          <p:sp>
            <p:nvSpPr>
              <p:cNvPr id="54" name="Oval 5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5" name="Line 5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51" name="Group 60"/>
            <p:cNvGrpSpPr>
              <a:grpSpLocks/>
            </p:cNvGrpSpPr>
            <p:nvPr/>
          </p:nvGrpSpPr>
          <p:grpSpPr bwMode="auto">
            <a:xfrm rot="5868898">
              <a:off x="4128" y="1176"/>
              <a:ext cx="144" cy="192"/>
              <a:chOff x="3452" y="672"/>
              <a:chExt cx="240" cy="212"/>
            </a:xfrm>
          </p:grpSpPr>
          <p:sp>
            <p:nvSpPr>
              <p:cNvPr id="52" name="Oval 6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3" name="Line 6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graphicFrame>
        <p:nvGraphicFramePr>
          <p:cNvPr id="64" name="Object 63"/>
          <p:cNvGraphicFramePr>
            <a:graphicFrameLocks noChangeAspect="1"/>
          </p:cNvGraphicFramePr>
          <p:nvPr>
            <p:extLst>
              <p:ext uri="{D42A27DB-BD31-4B8C-83A1-F6EECF244321}">
                <p14:modId xmlns:p14="http://schemas.microsoft.com/office/powerpoint/2010/main" val="3258543319"/>
              </p:ext>
            </p:extLst>
          </p:nvPr>
        </p:nvGraphicFramePr>
        <p:xfrm>
          <a:off x="4340225" y="3411538"/>
          <a:ext cx="395288" cy="358775"/>
        </p:xfrm>
        <a:graphic>
          <a:graphicData uri="http://schemas.openxmlformats.org/presentationml/2006/ole">
            <mc:AlternateContent xmlns:mc="http://schemas.openxmlformats.org/markup-compatibility/2006">
              <mc:Choice xmlns:v="urn:schemas-microsoft-com:vml" Requires="v">
                <p:oleObj spid="_x0000_s87172" name="Equation" r:id="rId12" imgW="406080" imgH="355320" progId="Equation.DSMT4">
                  <p:embed/>
                </p:oleObj>
              </mc:Choice>
              <mc:Fallback>
                <p:oleObj name="Equation" r:id="rId12" imgW="406080" imgH="35532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0225" y="3411538"/>
                        <a:ext cx="395288" cy="358775"/>
                      </a:xfrm>
                      <a:prstGeom prst="rect">
                        <a:avLst/>
                      </a:prstGeom>
                      <a:noFill/>
                      <a:ln>
                        <a:noFill/>
                      </a:ln>
                      <a:effectLst/>
                    </p:spPr>
                  </p:pic>
                </p:oleObj>
              </mc:Fallback>
            </mc:AlternateContent>
          </a:graphicData>
        </a:graphic>
      </p:graphicFrame>
      <p:sp>
        <p:nvSpPr>
          <p:cNvPr id="65" name="Oval 64" descr="信纸"/>
          <p:cNvSpPr>
            <a:spLocks noChangeArrowheads="1"/>
          </p:cNvSpPr>
          <p:nvPr/>
        </p:nvSpPr>
        <p:spPr bwMode="auto">
          <a:xfrm>
            <a:off x="5778500" y="3054350"/>
            <a:ext cx="1181100" cy="1181100"/>
          </a:xfrm>
          <a:prstGeom prst="ellipse">
            <a:avLst/>
          </a:prstGeom>
          <a:blipFill dpi="0" rotWithShape="1">
            <a:blip r:embed="rId3"/>
            <a:srcRect/>
            <a:tile tx="0" ty="0" sx="100000" sy="100000" flip="none" algn="tl"/>
          </a:blipFill>
          <a:ln w="4127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6" name="Oval 65"/>
          <p:cNvSpPr>
            <a:spLocks noChangeArrowheads="1"/>
          </p:cNvSpPr>
          <p:nvPr/>
        </p:nvSpPr>
        <p:spPr bwMode="auto">
          <a:xfrm>
            <a:off x="7226300" y="3054350"/>
            <a:ext cx="1181100" cy="1181100"/>
          </a:xfrm>
          <a:prstGeom prst="ellipse">
            <a:avLst/>
          </a:prstGeom>
          <a:noFill/>
          <a:ln w="412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nvGrpSpPr>
          <p:cNvPr id="67" name="Group 66"/>
          <p:cNvGrpSpPr>
            <a:grpSpLocks/>
          </p:cNvGrpSpPr>
          <p:nvPr/>
        </p:nvGrpSpPr>
        <p:grpSpPr bwMode="auto">
          <a:xfrm>
            <a:off x="5854700" y="3359150"/>
            <a:ext cx="304800" cy="304800"/>
            <a:chOff x="1584" y="2400"/>
            <a:chExt cx="192" cy="192"/>
          </a:xfrm>
        </p:grpSpPr>
        <p:sp>
          <p:nvSpPr>
            <p:cNvPr id="68" name="Oval 67"/>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9" name="Line 68"/>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0" name="Group 69"/>
          <p:cNvGrpSpPr>
            <a:grpSpLocks/>
          </p:cNvGrpSpPr>
          <p:nvPr/>
        </p:nvGrpSpPr>
        <p:grpSpPr bwMode="auto">
          <a:xfrm>
            <a:off x="5854700" y="3663950"/>
            <a:ext cx="304800" cy="304800"/>
            <a:chOff x="1584" y="2400"/>
            <a:chExt cx="192" cy="192"/>
          </a:xfrm>
        </p:grpSpPr>
        <p:sp>
          <p:nvSpPr>
            <p:cNvPr id="71" name="Oval 70"/>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2" name="Line 71"/>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3" name="Group 72"/>
          <p:cNvGrpSpPr>
            <a:grpSpLocks/>
          </p:cNvGrpSpPr>
          <p:nvPr/>
        </p:nvGrpSpPr>
        <p:grpSpPr bwMode="auto">
          <a:xfrm>
            <a:off x="6083300" y="3892550"/>
            <a:ext cx="304800" cy="304800"/>
            <a:chOff x="1584" y="2400"/>
            <a:chExt cx="192" cy="192"/>
          </a:xfrm>
        </p:grpSpPr>
        <p:sp>
          <p:nvSpPr>
            <p:cNvPr id="74" name="Oval 73"/>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5" name="Line 74"/>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6" name="Group 75"/>
          <p:cNvGrpSpPr>
            <a:grpSpLocks/>
          </p:cNvGrpSpPr>
          <p:nvPr/>
        </p:nvGrpSpPr>
        <p:grpSpPr bwMode="auto">
          <a:xfrm>
            <a:off x="6388100" y="3892550"/>
            <a:ext cx="304800" cy="304800"/>
            <a:chOff x="1584" y="2400"/>
            <a:chExt cx="192" cy="192"/>
          </a:xfrm>
        </p:grpSpPr>
        <p:sp>
          <p:nvSpPr>
            <p:cNvPr id="77" name="Oval 76"/>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8" name="Line 77"/>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9" name="Group 78"/>
          <p:cNvGrpSpPr>
            <a:grpSpLocks/>
          </p:cNvGrpSpPr>
          <p:nvPr/>
        </p:nvGrpSpPr>
        <p:grpSpPr bwMode="auto">
          <a:xfrm>
            <a:off x="6616700" y="3663950"/>
            <a:ext cx="304800" cy="304800"/>
            <a:chOff x="1584" y="2400"/>
            <a:chExt cx="192" cy="192"/>
          </a:xfrm>
        </p:grpSpPr>
        <p:sp>
          <p:nvSpPr>
            <p:cNvPr id="80" name="Oval 79"/>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1" name="Line 80"/>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2" name="Group 81"/>
          <p:cNvGrpSpPr>
            <a:grpSpLocks/>
          </p:cNvGrpSpPr>
          <p:nvPr/>
        </p:nvGrpSpPr>
        <p:grpSpPr bwMode="auto">
          <a:xfrm>
            <a:off x="6616700" y="3359150"/>
            <a:ext cx="304800" cy="304800"/>
            <a:chOff x="1584" y="2400"/>
            <a:chExt cx="192" cy="192"/>
          </a:xfrm>
        </p:grpSpPr>
        <p:sp>
          <p:nvSpPr>
            <p:cNvPr id="83" name="Oval 82"/>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4" name="Line 83"/>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5" name="Group 84"/>
          <p:cNvGrpSpPr>
            <a:grpSpLocks/>
          </p:cNvGrpSpPr>
          <p:nvPr/>
        </p:nvGrpSpPr>
        <p:grpSpPr bwMode="auto">
          <a:xfrm>
            <a:off x="6410325" y="3109913"/>
            <a:ext cx="304800" cy="304800"/>
            <a:chOff x="1584" y="2400"/>
            <a:chExt cx="192" cy="192"/>
          </a:xfrm>
        </p:grpSpPr>
        <p:sp>
          <p:nvSpPr>
            <p:cNvPr id="86" name="Oval 85"/>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7" name="Line 86"/>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8" name="Group 87"/>
          <p:cNvGrpSpPr>
            <a:grpSpLocks/>
          </p:cNvGrpSpPr>
          <p:nvPr/>
        </p:nvGrpSpPr>
        <p:grpSpPr bwMode="auto">
          <a:xfrm>
            <a:off x="6067425" y="3090863"/>
            <a:ext cx="304800" cy="304800"/>
            <a:chOff x="1584" y="2400"/>
            <a:chExt cx="192" cy="192"/>
          </a:xfrm>
        </p:grpSpPr>
        <p:sp>
          <p:nvSpPr>
            <p:cNvPr id="89" name="Oval 88"/>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0" name="Line 89"/>
            <p:cNvSpPr>
              <a:spLocks noChangeShapeType="1"/>
            </p:cNvSpPr>
            <p:nvPr/>
          </p:nvSpPr>
          <p:spPr bwMode="auto">
            <a:xfrm>
              <a:off x="1584" y="2448"/>
              <a:ext cx="0" cy="96"/>
            </a:xfrm>
            <a:prstGeom prst="line">
              <a:avLst/>
            </a:prstGeom>
            <a:noFill/>
            <a:ln w="19050">
              <a:solidFill>
                <a:srgbClr val="FF0000"/>
              </a:solidFill>
              <a:round/>
              <a:headEnd type="none" w="med" len="lg"/>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1" name="Group 90"/>
          <p:cNvGrpSpPr>
            <a:grpSpLocks/>
          </p:cNvGrpSpPr>
          <p:nvPr/>
        </p:nvGrpSpPr>
        <p:grpSpPr bwMode="auto">
          <a:xfrm>
            <a:off x="6159500" y="3378200"/>
            <a:ext cx="304800" cy="304800"/>
            <a:chOff x="1584" y="2400"/>
            <a:chExt cx="192" cy="192"/>
          </a:xfrm>
        </p:grpSpPr>
        <p:sp>
          <p:nvSpPr>
            <p:cNvPr id="92" name="Oval 91"/>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3" name="Line 92"/>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4" name="Group 93"/>
          <p:cNvGrpSpPr>
            <a:grpSpLocks/>
          </p:cNvGrpSpPr>
          <p:nvPr/>
        </p:nvGrpSpPr>
        <p:grpSpPr bwMode="auto">
          <a:xfrm>
            <a:off x="6311900" y="3663950"/>
            <a:ext cx="304800" cy="304800"/>
            <a:chOff x="1584" y="2400"/>
            <a:chExt cx="192" cy="192"/>
          </a:xfrm>
        </p:grpSpPr>
        <p:sp>
          <p:nvSpPr>
            <p:cNvPr id="95" name="Oval 94"/>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6" name="Line 95"/>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7" name="Group 96"/>
          <p:cNvGrpSpPr>
            <a:grpSpLocks/>
          </p:cNvGrpSpPr>
          <p:nvPr/>
        </p:nvGrpSpPr>
        <p:grpSpPr bwMode="auto">
          <a:xfrm>
            <a:off x="7291388" y="3130550"/>
            <a:ext cx="1039812" cy="1009650"/>
            <a:chOff x="4649" y="2049"/>
            <a:chExt cx="655" cy="636"/>
          </a:xfrm>
        </p:grpSpPr>
        <p:sp>
          <p:nvSpPr>
            <p:cNvPr id="98" name="Oval 97"/>
            <p:cNvSpPr>
              <a:spLocks noChangeArrowheads="1"/>
            </p:cNvSpPr>
            <p:nvPr/>
          </p:nvSpPr>
          <p:spPr bwMode="auto">
            <a:xfrm>
              <a:off x="4649" y="2049"/>
              <a:ext cx="655" cy="636"/>
            </a:xfrm>
            <a:prstGeom prst="ellipse">
              <a:avLst/>
            </a:prstGeom>
            <a:noFill/>
            <a:ln w="412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aphicFrame>
          <p:nvGraphicFramePr>
            <p:cNvPr id="99" name="Object 98"/>
            <p:cNvGraphicFramePr>
              <a:graphicFrameLocks noChangeAspect="1"/>
            </p:cNvGraphicFramePr>
            <p:nvPr/>
          </p:nvGraphicFramePr>
          <p:xfrm>
            <a:off x="4734" y="2220"/>
            <a:ext cx="263" cy="271"/>
          </p:xfrm>
          <a:graphic>
            <a:graphicData uri="http://schemas.openxmlformats.org/presentationml/2006/ole">
              <mc:AlternateContent xmlns:mc="http://schemas.openxmlformats.org/markup-compatibility/2006">
                <mc:Choice xmlns:v="urn:schemas-microsoft-com:vml" Requires="v">
                  <p:oleObj spid="_x0000_s87173" name="Equation" r:id="rId14" imgW="355320" imgH="380880" progId="Equation.3">
                    <p:embed/>
                  </p:oleObj>
                </mc:Choice>
                <mc:Fallback>
                  <p:oleObj name="Equation" r:id="rId14" imgW="355320" imgH="3808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34" y="2220"/>
                          <a:ext cx="263"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Line 99"/>
            <p:cNvSpPr>
              <a:spLocks noChangeShapeType="1"/>
            </p:cNvSpPr>
            <p:nvPr/>
          </p:nvSpPr>
          <p:spPr bwMode="auto">
            <a:xfrm>
              <a:off x="4649" y="2334"/>
              <a:ext cx="0" cy="144"/>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sp>
        <p:nvSpPr>
          <p:cNvPr id="101" name="AutoShape 100" descr="信纸"/>
          <p:cNvSpPr>
            <a:spLocks noChangeArrowheads="1"/>
          </p:cNvSpPr>
          <p:nvPr/>
        </p:nvSpPr>
        <p:spPr bwMode="auto">
          <a:xfrm rot="5377698">
            <a:off x="2215357" y="2477293"/>
            <a:ext cx="933450" cy="2449513"/>
          </a:xfrm>
          <a:prstGeom prst="can">
            <a:avLst>
              <a:gd name="adj" fmla="val 23459"/>
            </a:avLst>
          </a:prstGeom>
          <a:blipFill dpi="0" rotWithShape="1">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nvGrpSpPr>
          <p:cNvPr id="102" name="Group 101"/>
          <p:cNvGrpSpPr>
            <a:grpSpLocks/>
          </p:cNvGrpSpPr>
          <p:nvPr/>
        </p:nvGrpSpPr>
        <p:grpSpPr bwMode="auto">
          <a:xfrm>
            <a:off x="5467350" y="1355725"/>
            <a:ext cx="1676400" cy="544513"/>
            <a:chOff x="3360" y="713"/>
            <a:chExt cx="1056" cy="343"/>
          </a:xfrm>
        </p:grpSpPr>
        <p:sp>
          <p:nvSpPr>
            <p:cNvPr id="103" name="Line 102"/>
            <p:cNvSpPr>
              <a:spLocks noChangeShapeType="1"/>
            </p:cNvSpPr>
            <p:nvPr/>
          </p:nvSpPr>
          <p:spPr bwMode="auto">
            <a:xfrm flipV="1">
              <a:off x="3360" y="1043"/>
              <a:ext cx="1056" cy="13"/>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bg1"/>
                </a:solidFill>
              </a:endParaRPr>
            </a:p>
          </p:txBody>
        </p:sp>
        <p:graphicFrame>
          <p:nvGraphicFramePr>
            <p:cNvPr id="104" name="Object 103"/>
            <p:cNvGraphicFramePr>
              <a:graphicFrameLocks noChangeAspect="1"/>
            </p:cNvGraphicFramePr>
            <p:nvPr>
              <p:extLst>
                <p:ext uri="{D42A27DB-BD31-4B8C-83A1-F6EECF244321}">
                  <p14:modId xmlns:p14="http://schemas.microsoft.com/office/powerpoint/2010/main" val="2649189633"/>
                </p:ext>
              </p:extLst>
            </p:nvPr>
          </p:nvGraphicFramePr>
          <p:xfrm>
            <a:off x="3716" y="713"/>
            <a:ext cx="256" cy="310"/>
          </p:xfrm>
          <a:graphic>
            <a:graphicData uri="http://schemas.openxmlformats.org/presentationml/2006/ole">
              <mc:AlternateContent xmlns:mc="http://schemas.openxmlformats.org/markup-compatibility/2006">
                <mc:Choice xmlns:v="urn:schemas-microsoft-com:vml" Requires="v">
                  <p:oleObj spid="_x0000_s87174" name="Equation" r:id="rId16" imgW="406080" imgH="495000" progId="Equation.DSMT4">
                    <p:embed/>
                  </p:oleObj>
                </mc:Choice>
                <mc:Fallback>
                  <p:oleObj name="Equation" r:id="rId16" imgW="406080" imgH="495000" progId="Equation.DSMT4">
                    <p:embed/>
                    <p:pic>
                      <p:nvPicPr>
                        <p:cNvPr id="0" name=""/>
                        <p:cNvPicPr>
                          <a:picLocks noChangeAspect="1" noChangeArrowheads="1"/>
                        </p:cNvPicPr>
                        <p:nvPr/>
                      </p:nvPicPr>
                      <p:blipFill>
                        <a:blip r:embed="rId17"/>
                        <a:srcRect/>
                        <a:stretch>
                          <a:fillRect/>
                        </a:stretch>
                      </p:blipFill>
                      <p:spPr bwMode="auto">
                        <a:xfrm>
                          <a:off x="3716" y="713"/>
                          <a:ext cx="256"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5" name="Group 104"/>
          <p:cNvGrpSpPr>
            <a:grpSpLocks/>
          </p:cNvGrpSpPr>
          <p:nvPr/>
        </p:nvGrpSpPr>
        <p:grpSpPr bwMode="auto">
          <a:xfrm flipV="1">
            <a:off x="1500188" y="3667125"/>
            <a:ext cx="2767012" cy="71438"/>
            <a:chOff x="3408" y="1776"/>
            <a:chExt cx="1488" cy="0"/>
          </a:xfrm>
        </p:grpSpPr>
        <p:sp>
          <p:nvSpPr>
            <p:cNvPr id="106" name="Line 105"/>
            <p:cNvSpPr>
              <a:spLocks noChangeShapeType="1"/>
            </p:cNvSpPr>
            <p:nvPr/>
          </p:nvSpPr>
          <p:spPr bwMode="auto">
            <a:xfrm>
              <a:off x="3408" y="1776"/>
              <a:ext cx="1272"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sp>
          <p:nvSpPr>
            <p:cNvPr id="107" name="Freeform 106"/>
            <p:cNvSpPr>
              <a:spLocks/>
            </p:cNvSpPr>
            <p:nvPr/>
          </p:nvSpPr>
          <p:spPr bwMode="auto">
            <a:xfrm rot="5321072">
              <a:off x="4750" y="1630"/>
              <a:ext cx="0" cy="292"/>
            </a:xfrm>
            <a:custGeom>
              <a:avLst/>
              <a:gdLst>
                <a:gd name="T0" fmla="*/ 0 w 1"/>
                <a:gd name="T1" fmla="*/ 376 h 376"/>
                <a:gd name="T2" fmla="*/ 0 w 1"/>
                <a:gd name="T3" fmla="*/ 0 h 376"/>
              </a:gdLst>
              <a:ahLst/>
              <a:cxnLst>
                <a:cxn ang="0">
                  <a:pos x="T0" y="T1"/>
                </a:cxn>
                <a:cxn ang="0">
                  <a:pos x="T2" y="T3"/>
                </a:cxn>
              </a:cxnLst>
              <a:rect l="0" t="0" r="r" b="b"/>
              <a:pathLst>
                <a:path w="1" h="376">
                  <a:moveTo>
                    <a:pt x="0" y="376"/>
                  </a:moveTo>
                  <a:lnTo>
                    <a:pt x="0" y="0"/>
                  </a:lnTo>
                </a:path>
              </a:pathLst>
            </a:custGeom>
            <a:noFill/>
            <a:ln w="41275">
              <a:solidFill>
                <a:schemeClr val="accent2"/>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sp>
        <p:nvSpPr>
          <p:cNvPr id="108" name="AutoShape 107"/>
          <p:cNvSpPr>
            <a:spLocks noChangeArrowheads="1"/>
          </p:cNvSpPr>
          <p:nvPr/>
        </p:nvSpPr>
        <p:spPr bwMode="auto">
          <a:xfrm>
            <a:off x="7651750" y="636588"/>
            <a:ext cx="622300" cy="2105025"/>
          </a:xfrm>
          <a:prstGeom prst="wedgeRectCallout">
            <a:avLst>
              <a:gd name="adj1" fmla="val -22194"/>
              <a:gd name="adj2" fmla="val 68931"/>
            </a:avLst>
          </a:prstGeom>
          <a:solidFill>
            <a:srgbClr val="FFFF00"/>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p>
            <a:r>
              <a:rPr lang="zh-CN" altLang="en-US" sz="2400" b="1">
                <a:solidFill>
                  <a:srgbClr val="000066"/>
                </a:solidFill>
                <a:ea typeface="楷体_GB2312" pitchFamily="49" charset="-122"/>
              </a:rPr>
              <a:t>磁化面电流</a:t>
            </a:r>
          </a:p>
        </p:txBody>
      </p:sp>
      <p:sp>
        <p:nvSpPr>
          <p:cNvPr id="109" name="Text Box 108"/>
          <p:cNvSpPr txBox="1">
            <a:spLocks noChangeArrowheads="1"/>
          </p:cNvSpPr>
          <p:nvPr/>
        </p:nvSpPr>
        <p:spPr bwMode="auto">
          <a:xfrm>
            <a:off x="882650" y="5456238"/>
            <a:ext cx="717391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lang="en-US" altLang="zh-CN" sz="2400" b="1" i="1">
                <a:solidFill>
                  <a:schemeClr val="bg1"/>
                </a:solidFill>
              </a:rPr>
              <a:t>**B</a:t>
            </a:r>
            <a:r>
              <a:rPr lang="en-US" altLang="zh-CN" sz="2400" b="1" baseline="-25000">
                <a:solidFill>
                  <a:schemeClr val="bg1"/>
                </a:solidFill>
              </a:rPr>
              <a:t>0</a:t>
            </a:r>
            <a:r>
              <a:rPr lang="en-US" altLang="zh-CN" sz="2400" b="1">
                <a:solidFill>
                  <a:schemeClr val="bg1"/>
                </a:solidFill>
                <a:sym typeface="Symbol" pitchFamily="18" charset="2"/>
              </a:rPr>
              <a:t></a:t>
            </a:r>
            <a:r>
              <a:rPr lang="zh-CN" altLang="en-US" sz="2400" b="1">
                <a:solidFill>
                  <a:schemeClr val="bg1"/>
                </a:solidFill>
                <a:sym typeface="Symbol" pitchFamily="18" charset="2"/>
              </a:rPr>
              <a:t>强，</a:t>
            </a:r>
            <a:r>
              <a:rPr lang="zh-CN" altLang="en-US" sz="2400" b="1">
                <a:solidFill>
                  <a:schemeClr val="bg1"/>
                </a:solidFill>
              </a:rPr>
              <a:t>温度越低（</a:t>
            </a:r>
            <a:r>
              <a:rPr lang="zh-CN" altLang="en-US" sz="2400" b="1">
                <a:solidFill>
                  <a:schemeClr val="bg1"/>
                </a:solidFill>
                <a:ea typeface="楷体_GB2312" pitchFamily="49" charset="-122"/>
              </a:rPr>
              <a:t>热运动缓慢</a:t>
            </a:r>
            <a:r>
              <a:rPr lang="zh-CN" altLang="en-US" sz="2400" b="1">
                <a:solidFill>
                  <a:schemeClr val="bg1"/>
                </a:solidFill>
              </a:rPr>
              <a:t>）</a:t>
            </a:r>
          </a:p>
        </p:txBody>
      </p:sp>
      <p:graphicFrame>
        <p:nvGraphicFramePr>
          <p:cNvPr id="110" name="Object 109"/>
          <p:cNvGraphicFramePr>
            <a:graphicFrameLocks noChangeAspect="1"/>
          </p:cNvGraphicFramePr>
          <p:nvPr>
            <p:extLst>
              <p:ext uri="{D42A27DB-BD31-4B8C-83A1-F6EECF244321}">
                <p14:modId xmlns:p14="http://schemas.microsoft.com/office/powerpoint/2010/main" val="3122097853"/>
              </p:ext>
            </p:extLst>
          </p:nvPr>
        </p:nvGraphicFramePr>
        <p:xfrm>
          <a:off x="1535795" y="6119415"/>
          <a:ext cx="2050113" cy="477937"/>
        </p:xfrm>
        <a:graphic>
          <a:graphicData uri="http://schemas.openxmlformats.org/presentationml/2006/ole">
            <mc:AlternateContent xmlns:mc="http://schemas.openxmlformats.org/markup-compatibility/2006">
              <mc:Choice xmlns:v="urn:schemas-microsoft-com:vml" Requires="v">
                <p:oleObj spid="_x0000_s87175" name="Equation" r:id="rId18" imgW="977760" imgH="228600" progId="Equation.DSMT4">
                  <p:embed/>
                </p:oleObj>
              </mc:Choice>
              <mc:Fallback>
                <p:oleObj name="Equation" r:id="rId18" imgW="977760" imgH="228600" progId="Equation.DSMT4">
                  <p:embed/>
                  <p:pic>
                    <p:nvPicPr>
                      <p:cNvPr id="0" name=""/>
                      <p:cNvPicPr>
                        <a:picLocks noChangeAspect="1" noChangeArrowheads="1"/>
                      </p:cNvPicPr>
                      <p:nvPr/>
                    </p:nvPicPr>
                    <p:blipFill>
                      <a:blip r:embed="rId19"/>
                      <a:srcRect/>
                      <a:stretch>
                        <a:fillRect/>
                      </a:stretch>
                    </p:blipFill>
                    <p:spPr bwMode="auto">
                      <a:xfrm>
                        <a:off x="1535795" y="6119415"/>
                        <a:ext cx="2050113" cy="477937"/>
                      </a:xfrm>
                      <a:prstGeom prst="rect">
                        <a:avLst/>
                      </a:prstGeom>
                      <a:noFill/>
                      <a:ln>
                        <a:noFill/>
                      </a:ln>
                      <a:effectLst/>
                    </p:spPr>
                  </p:pic>
                </p:oleObj>
              </mc:Fallback>
            </mc:AlternateContent>
          </a:graphicData>
        </a:graphic>
      </p:graphicFrame>
      <p:sp>
        <p:nvSpPr>
          <p:cNvPr id="111" name="Text Box 110"/>
          <p:cNvSpPr txBox="1">
            <a:spLocks noChangeArrowheads="1"/>
          </p:cNvSpPr>
          <p:nvPr/>
        </p:nvSpPr>
        <p:spPr bwMode="auto">
          <a:xfrm>
            <a:off x="3568700" y="6092825"/>
            <a:ext cx="54864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lang="en-US" altLang="zh-CN" sz="2400" b="1">
                <a:solidFill>
                  <a:schemeClr val="bg1"/>
                </a:solidFill>
              </a:rPr>
              <a:t>, </a:t>
            </a:r>
            <a:r>
              <a:rPr lang="zh-CN" altLang="en-US" sz="2400" b="1">
                <a:solidFill>
                  <a:schemeClr val="bg1"/>
                </a:solidFill>
              </a:rPr>
              <a:t>磁化面电流越大</a:t>
            </a:r>
            <a:r>
              <a:rPr lang="en-US" altLang="zh-CN" sz="2400" b="1">
                <a:solidFill>
                  <a:schemeClr val="bg1"/>
                </a:solidFill>
              </a:rPr>
              <a:t>, </a:t>
            </a:r>
            <a:r>
              <a:rPr lang="zh-CN" altLang="en-US" sz="2400" b="1">
                <a:solidFill>
                  <a:schemeClr val="bg1"/>
                </a:solidFill>
              </a:rPr>
              <a:t>磁化越厉害。</a:t>
            </a:r>
          </a:p>
        </p:txBody>
      </p:sp>
      <p:grpSp>
        <p:nvGrpSpPr>
          <p:cNvPr id="112" name="Group 111"/>
          <p:cNvGrpSpPr>
            <a:grpSpLocks/>
          </p:cNvGrpSpPr>
          <p:nvPr/>
        </p:nvGrpSpPr>
        <p:grpSpPr bwMode="auto">
          <a:xfrm>
            <a:off x="4554538" y="3332163"/>
            <a:ext cx="827087" cy="550862"/>
            <a:chOff x="5088" y="1689"/>
            <a:chExt cx="516" cy="335"/>
          </a:xfrm>
        </p:grpSpPr>
        <p:sp>
          <p:nvSpPr>
            <p:cNvPr id="113" name="Text Box 112"/>
            <p:cNvSpPr txBox="1">
              <a:spLocks noChangeArrowheads="1"/>
            </p:cNvSpPr>
            <p:nvPr/>
          </p:nvSpPr>
          <p:spPr bwMode="auto">
            <a:xfrm>
              <a:off x="5088" y="1689"/>
              <a:ext cx="30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rgbClr val="000066"/>
                  </a:solidFill>
                </a:rPr>
                <a:t>∥</a:t>
              </a:r>
            </a:p>
          </p:txBody>
        </p:sp>
        <p:graphicFrame>
          <p:nvGraphicFramePr>
            <p:cNvPr id="114" name="Object 113"/>
            <p:cNvGraphicFramePr>
              <a:graphicFrameLocks noChangeAspect="1"/>
            </p:cNvGraphicFramePr>
            <p:nvPr/>
          </p:nvGraphicFramePr>
          <p:xfrm>
            <a:off x="5348" y="1712"/>
            <a:ext cx="256" cy="312"/>
          </p:xfrm>
          <a:graphic>
            <a:graphicData uri="http://schemas.openxmlformats.org/presentationml/2006/ole">
              <mc:AlternateContent xmlns:mc="http://schemas.openxmlformats.org/markup-compatibility/2006">
                <mc:Choice xmlns:v="urn:schemas-microsoft-com:vml" Requires="v">
                  <p:oleObj spid="_x0000_s87176" name="Equation" r:id="rId20" imgW="406080" imgH="495000" progId="Equation.DSMT4">
                    <p:embed/>
                  </p:oleObj>
                </mc:Choice>
                <mc:Fallback>
                  <p:oleObj name="Equation" r:id="rId20" imgW="406080" imgH="4950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48" y="1712"/>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5" name="Object 115"/>
          <p:cNvGraphicFramePr>
            <a:graphicFrameLocks noChangeAspect="1"/>
          </p:cNvGraphicFramePr>
          <p:nvPr>
            <p:extLst>
              <p:ext uri="{D42A27DB-BD31-4B8C-83A1-F6EECF244321}">
                <p14:modId xmlns:p14="http://schemas.microsoft.com/office/powerpoint/2010/main" val="3018159272"/>
              </p:ext>
            </p:extLst>
          </p:nvPr>
        </p:nvGraphicFramePr>
        <p:xfrm>
          <a:off x="2767013" y="960438"/>
          <a:ext cx="1016000" cy="431800"/>
        </p:xfrm>
        <a:graphic>
          <a:graphicData uri="http://schemas.openxmlformats.org/presentationml/2006/ole">
            <mc:AlternateContent xmlns:mc="http://schemas.openxmlformats.org/markup-compatibility/2006">
              <mc:Choice xmlns:v="urn:schemas-microsoft-com:vml" Requires="v">
                <p:oleObj spid="_x0000_s87177" name="Equation" r:id="rId22" imgW="1015920" imgH="431640" progId="Equation.DSMT4">
                  <p:embed/>
                </p:oleObj>
              </mc:Choice>
              <mc:Fallback>
                <p:oleObj name="Equation" r:id="rId22" imgW="1015920" imgH="431640" progId="Equation.DSMT4">
                  <p:embed/>
                  <p:pic>
                    <p:nvPicPr>
                      <p:cNvPr id="0" name=""/>
                      <p:cNvPicPr>
                        <a:picLocks noChangeAspect="1" noChangeArrowheads="1"/>
                      </p:cNvPicPr>
                      <p:nvPr/>
                    </p:nvPicPr>
                    <p:blipFill>
                      <a:blip r:embed="rId23"/>
                      <a:srcRect/>
                      <a:stretch>
                        <a:fillRect/>
                      </a:stretch>
                    </p:blipFill>
                    <p:spPr bwMode="auto">
                      <a:xfrm>
                        <a:off x="2767013" y="960438"/>
                        <a:ext cx="1016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 name="Group 118"/>
          <p:cNvGrpSpPr>
            <a:grpSpLocks/>
          </p:cNvGrpSpPr>
          <p:nvPr/>
        </p:nvGrpSpPr>
        <p:grpSpPr bwMode="auto">
          <a:xfrm>
            <a:off x="3181350" y="1935166"/>
            <a:ext cx="1344613" cy="649288"/>
            <a:chOff x="2688" y="2304"/>
            <a:chExt cx="847" cy="409"/>
          </a:xfrm>
        </p:grpSpPr>
        <p:sp>
          <p:nvSpPr>
            <p:cNvPr id="117" name="Text Box 119"/>
            <p:cNvSpPr txBox="1">
              <a:spLocks noChangeArrowheads="1"/>
            </p:cNvSpPr>
            <p:nvPr/>
          </p:nvSpPr>
          <p:spPr bwMode="auto">
            <a:xfrm>
              <a:off x="3280" y="2304"/>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chemeClr val="bg1"/>
                  </a:solidFill>
                </a:rPr>
                <a:t>N</a:t>
              </a:r>
            </a:p>
          </p:txBody>
        </p:sp>
        <p:sp>
          <p:nvSpPr>
            <p:cNvPr id="118" name="Text Box 120"/>
            <p:cNvSpPr txBox="1">
              <a:spLocks noChangeArrowheads="1"/>
            </p:cNvSpPr>
            <p:nvPr/>
          </p:nvSpPr>
          <p:spPr bwMode="auto">
            <a:xfrm>
              <a:off x="2688" y="2422"/>
              <a:ext cx="2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chemeClr val="bg1"/>
                  </a:solidFill>
                </a:rPr>
                <a:t>S</a:t>
              </a:r>
            </a:p>
          </p:txBody>
        </p:sp>
        <p:sp>
          <p:nvSpPr>
            <p:cNvPr id="119" name="AutoShape 121"/>
            <p:cNvSpPr>
              <a:spLocks noChangeArrowheads="1"/>
            </p:cNvSpPr>
            <p:nvPr/>
          </p:nvSpPr>
          <p:spPr bwMode="auto">
            <a:xfrm rot="3962881">
              <a:off x="3160" y="2376"/>
              <a:ext cx="96" cy="240"/>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20" name="AutoShape 122"/>
            <p:cNvSpPr>
              <a:spLocks noChangeArrowheads="1"/>
            </p:cNvSpPr>
            <p:nvPr/>
          </p:nvSpPr>
          <p:spPr bwMode="auto">
            <a:xfrm rot="3962881" flipH="1" flipV="1">
              <a:off x="2935" y="2472"/>
              <a:ext cx="96" cy="240"/>
            </a:xfrm>
            <a:prstGeom prst="triangle">
              <a:avLst>
                <a:gd name="adj" fmla="val 50000"/>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aphicFrame>
        <p:nvGraphicFramePr>
          <p:cNvPr id="121" name="Object 123"/>
          <p:cNvGraphicFramePr>
            <a:graphicFrameLocks noChangeAspect="1"/>
          </p:cNvGraphicFramePr>
          <p:nvPr>
            <p:extLst>
              <p:ext uri="{D42A27DB-BD31-4B8C-83A1-F6EECF244321}">
                <p14:modId xmlns:p14="http://schemas.microsoft.com/office/powerpoint/2010/main" val="4141608688"/>
              </p:ext>
            </p:extLst>
          </p:nvPr>
        </p:nvGraphicFramePr>
        <p:xfrm>
          <a:off x="3641725" y="4405313"/>
          <a:ext cx="1620838" cy="519112"/>
        </p:xfrm>
        <a:graphic>
          <a:graphicData uri="http://schemas.openxmlformats.org/presentationml/2006/ole">
            <mc:AlternateContent xmlns:mc="http://schemas.openxmlformats.org/markup-compatibility/2006">
              <mc:Choice xmlns:v="urn:schemas-microsoft-com:vml" Requires="v">
                <p:oleObj spid="_x0000_s87178" name="Equation" r:id="rId24" imgW="1638000" imgH="431640" progId="Equation.DSMT4">
                  <p:embed/>
                </p:oleObj>
              </mc:Choice>
              <mc:Fallback>
                <p:oleObj name="Equation" r:id="rId24" imgW="1638000" imgH="431640" progId="Equation.DSMT4">
                  <p:embed/>
                  <p:pic>
                    <p:nvPicPr>
                      <p:cNvPr id="0" name=""/>
                      <p:cNvPicPr>
                        <a:picLocks noChangeAspect="1" noChangeArrowheads="1"/>
                      </p:cNvPicPr>
                      <p:nvPr/>
                    </p:nvPicPr>
                    <p:blipFill>
                      <a:blip r:embed="rId25"/>
                      <a:srcRect/>
                      <a:stretch>
                        <a:fillRect/>
                      </a:stretch>
                    </p:blipFill>
                    <p:spPr bwMode="auto">
                      <a:xfrm>
                        <a:off x="3641725" y="4405313"/>
                        <a:ext cx="1620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 name="Text Box 124"/>
          <p:cNvSpPr txBox="1">
            <a:spLocks noChangeArrowheads="1"/>
          </p:cNvSpPr>
          <p:nvPr/>
        </p:nvSpPr>
        <p:spPr bwMode="auto">
          <a:xfrm>
            <a:off x="381000" y="4308475"/>
            <a:ext cx="4775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注：*在有外场时，</a:t>
            </a:r>
          </a:p>
        </p:txBody>
      </p:sp>
      <p:sp>
        <p:nvSpPr>
          <p:cNvPr id="123" name="Text Box 125"/>
          <p:cNvSpPr txBox="1">
            <a:spLocks noChangeArrowheads="1"/>
          </p:cNvSpPr>
          <p:nvPr/>
        </p:nvSpPr>
        <p:spPr bwMode="auto">
          <a:xfrm>
            <a:off x="3492500" y="4940300"/>
            <a:ext cx="556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是顺磁质产生磁效应的主要原因</a:t>
            </a:r>
          </a:p>
        </p:txBody>
      </p:sp>
      <p:grpSp>
        <p:nvGrpSpPr>
          <p:cNvPr id="124" name="Group 126"/>
          <p:cNvGrpSpPr>
            <a:grpSpLocks/>
          </p:cNvGrpSpPr>
          <p:nvPr/>
        </p:nvGrpSpPr>
        <p:grpSpPr bwMode="auto">
          <a:xfrm>
            <a:off x="1098550" y="4865690"/>
            <a:ext cx="2851150" cy="536576"/>
            <a:chOff x="0" y="1441"/>
            <a:chExt cx="1920" cy="338"/>
          </a:xfrm>
        </p:grpSpPr>
        <p:sp>
          <p:nvSpPr>
            <p:cNvPr id="125" name="Rectangle 127"/>
            <p:cNvSpPr>
              <a:spLocks noChangeArrowheads="1"/>
            </p:cNvSpPr>
            <p:nvPr/>
          </p:nvSpPr>
          <p:spPr bwMode="auto">
            <a:xfrm>
              <a:off x="0" y="1488"/>
              <a:ext cx="192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分子固有磁矩</a:t>
              </a:r>
            </a:p>
          </p:txBody>
        </p:sp>
        <p:graphicFrame>
          <p:nvGraphicFramePr>
            <p:cNvPr id="126" name="Object 128"/>
            <p:cNvGraphicFramePr>
              <a:graphicFrameLocks noChangeAspect="1"/>
            </p:cNvGraphicFramePr>
            <p:nvPr>
              <p:extLst>
                <p:ext uri="{D42A27DB-BD31-4B8C-83A1-F6EECF244321}">
                  <p14:modId xmlns:p14="http://schemas.microsoft.com/office/powerpoint/2010/main" val="1363682251"/>
                </p:ext>
              </p:extLst>
            </p:nvPr>
          </p:nvGraphicFramePr>
          <p:xfrm>
            <a:off x="1331" y="1441"/>
            <a:ext cx="321" cy="338"/>
          </p:xfrm>
          <a:graphic>
            <a:graphicData uri="http://schemas.openxmlformats.org/presentationml/2006/ole">
              <mc:AlternateContent xmlns:mc="http://schemas.openxmlformats.org/markup-compatibility/2006">
                <mc:Choice xmlns:v="urn:schemas-microsoft-com:vml" Requires="v">
                  <p:oleObj spid="_x0000_s87179" name="Equation" r:id="rId26" imgW="215640" imgH="228600" progId="Equation.DSMT4">
                    <p:embed/>
                  </p:oleObj>
                </mc:Choice>
                <mc:Fallback>
                  <p:oleObj name="Equation" r:id="rId26" imgW="215640" imgH="228600" progId="Equation.DSMT4">
                    <p:embed/>
                    <p:pic>
                      <p:nvPicPr>
                        <p:cNvPr id="0" name=""/>
                        <p:cNvPicPr>
                          <a:picLocks noChangeAspect="1" noChangeArrowheads="1"/>
                        </p:cNvPicPr>
                        <p:nvPr/>
                      </p:nvPicPr>
                      <p:blipFill>
                        <a:blip r:embed="rId27"/>
                        <a:srcRect/>
                        <a:stretch>
                          <a:fillRect/>
                        </a:stretch>
                      </p:blipFill>
                      <p:spPr bwMode="auto">
                        <a:xfrm>
                          <a:off x="1331" y="1441"/>
                          <a:ext cx="321" cy="338"/>
                        </a:xfrm>
                        <a:prstGeom prst="rect">
                          <a:avLst/>
                        </a:prstGeom>
                        <a:noFill/>
                        <a:ln>
                          <a:noFill/>
                        </a:ln>
                        <a:effectLst/>
                      </p:spPr>
                    </p:pic>
                  </p:oleObj>
                </mc:Fallback>
              </mc:AlternateContent>
            </a:graphicData>
          </a:graphic>
        </p:graphicFrame>
      </p:grpSp>
      <p:grpSp>
        <p:nvGrpSpPr>
          <p:cNvPr id="127" name="Group 131"/>
          <p:cNvGrpSpPr>
            <a:grpSpLocks/>
          </p:cNvGrpSpPr>
          <p:nvPr/>
        </p:nvGrpSpPr>
        <p:grpSpPr bwMode="auto">
          <a:xfrm>
            <a:off x="1655763" y="3213100"/>
            <a:ext cx="2684462" cy="957263"/>
            <a:chOff x="248" y="2061"/>
            <a:chExt cx="1969" cy="731"/>
          </a:xfrm>
        </p:grpSpPr>
        <p:sp>
          <p:nvSpPr>
            <p:cNvPr id="128" name="Arc 132"/>
            <p:cNvSpPr>
              <a:spLocks/>
            </p:cNvSpPr>
            <p:nvPr/>
          </p:nvSpPr>
          <p:spPr bwMode="auto">
            <a:xfrm flipV="1">
              <a:off x="1401"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29" name="Arc 133"/>
            <p:cNvSpPr>
              <a:spLocks/>
            </p:cNvSpPr>
            <p:nvPr/>
          </p:nvSpPr>
          <p:spPr bwMode="auto">
            <a:xfrm flipV="1">
              <a:off x="1593"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0" name="Arc 134"/>
            <p:cNvSpPr>
              <a:spLocks/>
            </p:cNvSpPr>
            <p:nvPr/>
          </p:nvSpPr>
          <p:spPr bwMode="auto">
            <a:xfrm flipV="1">
              <a:off x="248" y="2061"/>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1" name="Arc 135"/>
            <p:cNvSpPr>
              <a:spLocks/>
            </p:cNvSpPr>
            <p:nvPr/>
          </p:nvSpPr>
          <p:spPr bwMode="auto">
            <a:xfrm flipV="1">
              <a:off x="438"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2" name="Arc 136"/>
            <p:cNvSpPr>
              <a:spLocks/>
            </p:cNvSpPr>
            <p:nvPr/>
          </p:nvSpPr>
          <p:spPr bwMode="auto">
            <a:xfrm flipV="1">
              <a:off x="630"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3" name="Arc 137"/>
            <p:cNvSpPr>
              <a:spLocks/>
            </p:cNvSpPr>
            <p:nvPr/>
          </p:nvSpPr>
          <p:spPr bwMode="auto">
            <a:xfrm flipV="1">
              <a:off x="823"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4" name="Arc 138"/>
            <p:cNvSpPr>
              <a:spLocks/>
            </p:cNvSpPr>
            <p:nvPr/>
          </p:nvSpPr>
          <p:spPr bwMode="auto">
            <a:xfrm flipV="1">
              <a:off x="1015"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5" name="Arc 139"/>
            <p:cNvSpPr>
              <a:spLocks/>
            </p:cNvSpPr>
            <p:nvPr/>
          </p:nvSpPr>
          <p:spPr bwMode="auto">
            <a:xfrm flipV="1">
              <a:off x="1207"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aphicFrame>
        <p:nvGraphicFramePr>
          <p:cNvPr id="136" name="Object 140" descr="信纸"/>
          <p:cNvGraphicFramePr>
            <a:graphicFrameLocks noChangeAspect="1"/>
          </p:cNvGraphicFramePr>
          <p:nvPr>
            <p:extLst>
              <p:ext uri="{D42A27DB-BD31-4B8C-83A1-F6EECF244321}">
                <p14:modId xmlns:p14="http://schemas.microsoft.com/office/powerpoint/2010/main" val="2173200692"/>
              </p:ext>
            </p:extLst>
          </p:nvPr>
        </p:nvGraphicFramePr>
        <p:xfrm>
          <a:off x="2230438" y="3444875"/>
          <a:ext cx="381000" cy="366713"/>
        </p:xfrm>
        <a:graphic>
          <a:graphicData uri="http://schemas.openxmlformats.org/presentationml/2006/ole">
            <mc:AlternateContent xmlns:mc="http://schemas.openxmlformats.org/markup-compatibility/2006">
              <mc:Choice xmlns:v="urn:schemas-microsoft-com:vml" Requires="v">
                <p:oleObj spid="_x0000_s87180" name="Equation" r:id="rId28" imgW="291960" imgH="317160" progId="Equation.3">
                  <p:embed/>
                </p:oleObj>
              </mc:Choice>
              <mc:Fallback>
                <p:oleObj name="Equation" r:id="rId28" imgW="291960" imgH="31716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30438" y="3444875"/>
                        <a:ext cx="381000" cy="366713"/>
                      </a:xfrm>
                      <a:prstGeom prst="rect">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7" name="Group 141"/>
          <p:cNvGrpSpPr>
            <a:grpSpLocks/>
          </p:cNvGrpSpPr>
          <p:nvPr/>
        </p:nvGrpSpPr>
        <p:grpSpPr bwMode="auto">
          <a:xfrm>
            <a:off x="1243013" y="3162300"/>
            <a:ext cx="3457575" cy="1182688"/>
            <a:chOff x="2789" y="164"/>
            <a:chExt cx="2178" cy="745"/>
          </a:xfrm>
        </p:grpSpPr>
        <p:sp>
          <p:nvSpPr>
            <p:cNvPr id="138" name="Line 142"/>
            <p:cNvSpPr>
              <a:spLocks noChangeShapeType="1"/>
            </p:cNvSpPr>
            <p:nvPr/>
          </p:nvSpPr>
          <p:spPr bwMode="auto">
            <a:xfrm>
              <a:off x="2789" y="164"/>
              <a:ext cx="182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1"/>
                </a:solidFill>
              </a:endParaRPr>
            </a:p>
          </p:txBody>
        </p:sp>
        <p:sp>
          <p:nvSpPr>
            <p:cNvPr id="139" name="Line 143"/>
            <p:cNvSpPr>
              <a:spLocks noChangeShapeType="1"/>
            </p:cNvSpPr>
            <p:nvPr/>
          </p:nvSpPr>
          <p:spPr bwMode="auto">
            <a:xfrm>
              <a:off x="2835" y="845"/>
              <a:ext cx="181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1"/>
                </a:solidFill>
              </a:endParaRPr>
            </a:p>
          </p:txBody>
        </p:sp>
        <p:graphicFrame>
          <p:nvGraphicFramePr>
            <p:cNvPr id="140" name="Object 144"/>
            <p:cNvGraphicFramePr>
              <a:graphicFrameLocks noChangeAspect="1"/>
            </p:cNvGraphicFramePr>
            <p:nvPr/>
          </p:nvGraphicFramePr>
          <p:xfrm>
            <a:off x="4648" y="618"/>
            <a:ext cx="319" cy="291"/>
          </p:xfrm>
          <a:graphic>
            <a:graphicData uri="http://schemas.openxmlformats.org/presentationml/2006/ole">
              <mc:AlternateContent xmlns:mc="http://schemas.openxmlformats.org/markup-compatibility/2006">
                <mc:Choice xmlns:v="urn:schemas-microsoft-com:vml" Requires="v">
                  <p:oleObj spid="_x0000_s87181" name="Equation" r:id="rId30" imgW="431640" imgH="482400" progId="Equation.3">
                    <p:embed/>
                  </p:oleObj>
                </mc:Choice>
                <mc:Fallback>
                  <p:oleObj name="Equation" r:id="rId30" imgW="431640" imgH="48240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48" y="618"/>
                          <a:ext cx="31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iterate type="lt">
                                    <p:tmPct val="100000"/>
                                  </p:iterate>
                                  <p:childTnLst>
                                    <p:set>
                                      <p:cBhvr>
                                        <p:cTn id="6" dur="1" fill="hold">
                                          <p:stCondLst>
                                            <p:cond delay="0"/>
                                          </p:stCondLst>
                                        </p:cTn>
                                        <p:tgtEl>
                                          <p:spTgt spid="3"/>
                                        </p:tgtEl>
                                        <p:attrNameLst>
                                          <p:attrName>style.visibility</p:attrName>
                                        </p:attrNameLst>
                                      </p:cBhvr>
                                      <p:to>
                                        <p:strVal val="visible"/>
                                      </p:to>
                                    </p:set>
                                    <p:anim calcmode="lin" valueType="num">
                                      <p:cBhvr>
                                        <p:cTn id="7" dur="75" fill="hold"/>
                                        <p:tgtEl>
                                          <p:spTgt spid="3"/>
                                        </p:tgtEl>
                                        <p:attrNameLst>
                                          <p:attrName>ppt_x</p:attrName>
                                        </p:attrNameLst>
                                      </p:cBhvr>
                                      <p:tavLst>
                                        <p:tav tm="0">
                                          <p:val>
                                            <p:strVal val="#ppt_x+#ppt_w/2"/>
                                          </p:val>
                                        </p:tav>
                                        <p:tav tm="100000">
                                          <p:val>
                                            <p:strVal val="#ppt_x"/>
                                          </p:val>
                                        </p:tav>
                                      </p:tavLst>
                                    </p:anim>
                                    <p:anim calcmode="lin" valueType="num">
                                      <p:cBhvr>
                                        <p:cTn id="8" dur="75" fill="hold"/>
                                        <p:tgtEl>
                                          <p:spTgt spid="3"/>
                                        </p:tgtEl>
                                        <p:attrNameLst>
                                          <p:attrName>ppt_y</p:attrName>
                                        </p:attrNameLst>
                                      </p:cBhvr>
                                      <p:tavLst>
                                        <p:tav tm="0">
                                          <p:val>
                                            <p:strVal val="#ppt_y"/>
                                          </p:val>
                                        </p:tav>
                                        <p:tav tm="100000">
                                          <p:val>
                                            <p:strVal val="#ppt_y"/>
                                          </p:val>
                                        </p:tav>
                                      </p:tavLst>
                                    </p:anim>
                                    <p:anim calcmode="lin" valueType="num">
                                      <p:cBhvr>
                                        <p:cTn id="9" dur="75" fill="hold"/>
                                        <p:tgtEl>
                                          <p:spTgt spid="3"/>
                                        </p:tgtEl>
                                        <p:attrNameLst>
                                          <p:attrName>ppt_w</p:attrName>
                                        </p:attrNameLst>
                                      </p:cBhvr>
                                      <p:tavLst>
                                        <p:tav tm="0">
                                          <p:val>
                                            <p:fltVal val="0"/>
                                          </p:val>
                                        </p:tav>
                                        <p:tav tm="100000">
                                          <p:val>
                                            <p:strVal val="#ppt_w"/>
                                          </p:val>
                                        </p:tav>
                                      </p:tavLst>
                                    </p:anim>
                                    <p:anim calcmode="lin" valueType="num">
                                      <p:cBhvr>
                                        <p:cTn id="10" dur="75"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grpId="0" nodeType="clickEffect">
                                  <p:stCondLst>
                                    <p:cond delay="0"/>
                                  </p:stCondLst>
                                  <p:iterate type="lt">
                                    <p:tmPct val="100000"/>
                                  </p:iterate>
                                  <p:childTnLst>
                                    <p:set>
                                      <p:cBhvr>
                                        <p:cTn id="14" dur="1" fill="hold">
                                          <p:stCondLst>
                                            <p:cond delay="0"/>
                                          </p:stCondLst>
                                        </p:cTn>
                                        <p:tgtEl>
                                          <p:spTgt spid="4"/>
                                        </p:tgtEl>
                                        <p:attrNameLst>
                                          <p:attrName>style.visibility</p:attrName>
                                        </p:attrNameLst>
                                      </p:cBhvr>
                                      <p:to>
                                        <p:strVal val="visible"/>
                                      </p:to>
                                    </p:set>
                                    <p:animEffect transition="in" filter="barn(outHorizontal)">
                                      <p:cBhvr>
                                        <p:cTn id="15" dur="75"/>
                                        <p:tgtEl>
                                          <p:spTgt spid="4"/>
                                        </p:tgtEl>
                                      </p:cBhvr>
                                    </p:animEffect>
                                  </p:childTnLst>
                                </p:cTn>
                              </p:par>
                            </p:childTnLst>
                          </p:cTn>
                        </p:par>
                        <p:par>
                          <p:cTn id="16" fill="hold">
                            <p:stCondLst>
                              <p:cond delay="300"/>
                            </p:stCondLst>
                            <p:childTnLst>
                              <p:par>
                                <p:cTn id="17" presetID="17" presetClass="entr" presetSubtype="10" fill="hold" nodeType="after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p:cTn id="19" dur="500" fill="hold"/>
                                        <p:tgtEl>
                                          <p:spTgt spid="115"/>
                                        </p:tgtEl>
                                        <p:attrNameLst>
                                          <p:attrName>ppt_w</p:attrName>
                                        </p:attrNameLst>
                                      </p:cBhvr>
                                      <p:tavLst>
                                        <p:tav tm="0">
                                          <p:val>
                                            <p:fltVal val="0"/>
                                          </p:val>
                                        </p:tav>
                                        <p:tav tm="100000">
                                          <p:val>
                                            <p:strVal val="#ppt_w"/>
                                          </p:val>
                                        </p:tav>
                                      </p:tavLst>
                                    </p:anim>
                                    <p:anim calcmode="lin" valueType="num">
                                      <p:cBhvr>
                                        <p:cTn id="20" dur="500" fill="hold"/>
                                        <p:tgtEl>
                                          <p:spTgt spid="115"/>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5"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heckerboard(dow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ppt_x</p:attrName>
                                        </p:attrNameLst>
                                      </p:cBhvr>
                                      <p:tavLst>
                                        <p:tav tm="0">
                                          <p:val>
                                            <p:strVal val="#ppt_x-#ppt_w/2"/>
                                          </p:val>
                                        </p:tav>
                                        <p:tav tm="100000">
                                          <p:val>
                                            <p:strVal val="#ppt_x"/>
                                          </p:val>
                                        </p:tav>
                                      </p:tavLst>
                                    </p:anim>
                                    <p:anim calcmode="lin" valueType="num">
                                      <p:cBhvr>
                                        <p:cTn id="31" dur="500" fill="hold"/>
                                        <p:tgtEl>
                                          <p:spTgt spid="6"/>
                                        </p:tgtEl>
                                        <p:attrNameLst>
                                          <p:attrName>ppt_y</p:attrName>
                                        </p:attrNameLst>
                                      </p:cBhvr>
                                      <p:tavLst>
                                        <p:tav tm="0">
                                          <p:val>
                                            <p:strVal val="#ppt_y"/>
                                          </p:val>
                                        </p:tav>
                                        <p:tav tm="100000">
                                          <p:val>
                                            <p:strVal val="#ppt_y"/>
                                          </p:val>
                                        </p:tav>
                                      </p:tavLst>
                                    </p:anim>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272"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strVal val="2/3*#ppt_w"/>
                                          </p:val>
                                        </p:tav>
                                        <p:tav tm="100000">
                                          <p:val>
                                            <p:strVal val="#ppt_w"/>
                                          </p:val>
                                        </p:tav>
                                      </p:tavLst>
                                    </p:anim>
                                    <p:anim calcmode="lin" valueType="num">
                                      <p:cBhvr>
                                        <p:cTn id="39" dur="500" fill="hold"/>
                                        <p:tgtEl>
                                          <p:spTgt spid="14"/>
                                        </p:tgtEl>
                                        <p:attrNameLst>
                                          <p:attrName>ppt_h</p:attrName>
                                        </p:attrNameLst>
                                      </p:cBhvr>
                                      <p:tavLst>
                                        <p:tav tm="0">
                                          <p:val>
                                            <p:strVal val="2/3*#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slide(fromTop)">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arn(outVertical)">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42"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barn(outHorizontal)">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7" presetClass="entr" presetSubtype="8"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ppt_x</p:attrName>
                                        </p:attrNameLst>
                                      </p:cBhvr>
                                      <p:tavLst>
                                        <p:tav tm="0">
                                          <p:val>
                                            <p:strVal val="#ppt_x-#ppt_w/2"/>
                                          </p:val>
                                        </p:tav>
                                        <p:tav tm="100000">
                                          <p:val>
                                            <p:strVal val="#ppt_x"/>
                                          </p:val>
                                        </p:tav>
                                      </p:tavLst>
                                    </p:anim>
                                    <p:anim calcmode="lin" valueType="num">
                                      <p:cBhvr>
                                        <p:cTn id="65" dur="500" fill="hold"/>
                                        <p:tgtEl>
                                          <p:spTgt spid="13"/>
                                        </p:tgtEl>
                                        <p:attrNameLst>
                                          <p:attrName>ppt_y</p:attrName>
                                        </p:attrNameLst>
                                      </p:cBhvr>
                                      <p:tavLst>
                                        <p:tav tm="0">
                                          <p:val>
                                            <p:strVal val="#ppt_y"/>
                                          </p:val>
                                        </p:tav>
                                        <p:tav tm="100000">
                                          <p:val>
                                            <p:strVal val="#ppt_y"/>
                                          </p:val>
                                        </p:tav>
                                      </p:tavLst>
                                    </p:anim>
                                    <p:anim calcmode="lin" valueType="num">
                                      <p:cBhvr>
                                        <p:cTn id="66" dur="500" fill="hold"/>
                                        <p:tgtEl>
                                          <p:spTgt spid="13"/>
                                        </p:tgtEl>
                                        <p:attrNameLst>
                                          <p:attrName>ppt_w</p:attrName>
                                        </p:attrNameLst>
                                      </p:cBhvr>
                                      <p:tavLst>
                                        <p:tav tm="0">
                                          <p:val>
                                            <p:fltVal val="0"/>
                                          </p:val>
                                        </p:tav>
                                        <p:tav tm="100000">
                                          <p:val>
                                            <p:strVal val="#ppt_w"/>
                                          </p:val>
                                        </p:tav>
                                      </p:tavLst>
                                    </p:anim>
                                    <p:anim calcmode="lin" valueType="num">
                                      <p:cBhvr>
                                        <p:cTn id="67"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nodeType="clickEffect">
                                  <p:stCondLst>
                                    <p:cond delay="0"/>
                                  </p:stCondLst>
                                  <p:childTnLst>
                                    <p:set>
                                      <p:cBhvr>
                                        <p:cTn id="71" dur="1" fill="hold">
                                          <p:stCondLst>
                                            <p:cond delay="0"/>
                                          </p:stCondLst>
                                        </p:cTn>
                                        <p:tgtEl>
                                          <p:spTgt spid="116"/>
                                        </p:tgtEl>
                                        <p:attrNameLst>
                                          <p:attrName>style.visibility</p:attrName>
                                        </p:attrNameLst>
                                      </p:cBhvr>
                                      <p:to>
                                        <p:strVal val="visible"/>
                                      </p:to>
                                    </p:set>
                                    <p:animEffect transition="in" filter="barn(outVertical)">
                                      <p:cBhvr>
                                        <p:cTn id="72" dur="500"/>
                                        <p:tgtEl>
                                          <p:spTgt spid="116"/>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barn(inVertical)">
                                      <p:cBhvr>
                                        <p:cTn id="77" dur="500"/>
                                        <p:tgtEl>
                                          <p:spTgt spid="9"/>
                                        </p:tgtEl>
                                      </p:cBhvr>
                                    </p:animEffect>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102"/>
                                        </p:tgtEl>
                                        <p:attrNameLst>
                                          <p:attrName>style.visibility</p:attrName>
                                        </p:attrNameLst>
                                      </p:cBhvr>
                                      <p:to>
                                        <p:strVal val="visible"/>
                                      </p:to>
                                    </p:set>
                                    <p:animEffect transition="in" filter="wipe(left)">
                                      <p:cBhvr>
                                        <p:cTn id="81" dur="500"/>
                                        <p:tgtEl>
                                          <p:spTgt spid="10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wipe(left)">
                                      <p:cBhvr>
                                        <p:cTn id="86" dur="500"/>
                                        <p:tgtEl>
                                          <p:spTgt spid="45"/>
                                        </p:tgtEl>
                                      </p:cBhvr>
                                    </p:animEffect>
                                  </p:childTnLst>
                                </p:cTn>
                              </p:par>
                            </p:childTnLst>
                          </p:cTn>
                        </p:par>
                      </p:childTnLst>
                    </p:cTn>
                  </p:par>
                  <p:par>
                    <p:cTn id="87" fill="hold">
                      <p:stCondLst>
                        <p:cond delay="indefinite"/>
                      </p:stCondLst>
                      <p:childTnLst>
                        <p:par>
                          <p:cTn id="88" fill="hold">
                            <p:stCondLst>
                              <p:cond delay="0"/>
                            </p:stCondLst>
                            <p:childTnLst>
                              <p:par>
                                <p:cTn id="89" presetID="23" presetClass="entr" presetSubtype="16" fill="hold" grpId="0" nodeType="clickEffect">
                                  <p:stCondLst>
                                    <p:cond delay="0"/>
                                  </p:stCondLst>
                                  <p:childTnLst>
                                    <p:set>
                                      <p:cBhvr>
                                        <p:cTn id="90" dur="1" fill="hold">
                                          <p:stCondLst>
                                            <p:cond delay="0"/>
                                          </p:stCondLst>
                                        </p:cTn>
                                        <p:tgtEl>
                                          <p:spTgt spid="65"/>
                                        </p:tgtEl>
                                        <p:attrNameLst>
                                          <p:attrName>style.visibility</p:attrName>
                                        </p:attrNameLst>
                                      </p:cBhvr>
                                      <p:to>
                                        <p:strVal val="visible"/>
                                      </p:to>
                                    </p:set>
                                    <p:anim calcmode="lin" valueType="num">
                                      <p:cBhvr>
                                        <p:cTn id="91" dur="500" fill="hold"/>
                                        <p:tgtEl>
                                          <p:spTgt spid="65"/>
                                        </p:tgtEl>
                                        <p:attrNameLst>
                                          <p:attrName>ppt_w</p:attrName>
                                        </p:attrNameLst>
                                      </p:cBhvr>
                                      <p:tavLst>
                                        <p:tav tm="0">
                                          <p:val>
                                            <p:fltVal val="0"/>
                                          </p:val>
                                        </p:tav>
                                        <p:tav tm="100000">
                                          <p:val>
                                            <p:strVal val="#ppt_w"/>
                                          </p:val>
                                        </p:tav>
                                      </p:tavLst>
                                    </p:anim>
                                    <p:anim calcmode="lin" valueType="num">
                                      <p:cBhvr>
                                        <p:cTn id="92" dur="500" fill="hold"/>
                                        <p:tgtEl>
                                          <p:spTgt spid="65"/>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8" presetClass="entr" presetSubtype="12" fill="hold" nodeType="click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strips(downLeft)">
                                      <p:cBhvr>
                                        <p:cTn id="97" dur="500"/>
                                        <p:tgtEl>
                                          <p:spTgt spid="67"/>
                                        </p:tgtEl>
                                      </p:cBhvr>
                                    </p:animEffect>
                                  </p:childTnLst>
                                </p:cTn>
                              </p:par>
                            </p:childTnLst>
                          </p:cTn>
                        </p:par>
                        <p:par>
                          <p:cTn id="98" fill="hold">
                            <p:stCondLst>
                              <p:cond delay="500"/>
                            </p:stCondLst>
                            <p:childTnLst>
                              <p:par>
                                <p:cTn id="99" presetID="18" presetClass="entr" presetSubtype="12" fill="hold" nodeType="after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strips(downLeft)">
                                      <p:cBhvr>
                                        <p:cTn id="101" dur="500"/>
                                        <p:tgtEl>
                                          <p:spTgt spid="70"/>
                                        </p:tgtEl>
                                      </p:cBhvr>
                                    </p:animEffect>
                                  </p:childTnLst>
                                </p:cTn>
                              </p:par>
                            </p:childTnLst>
                          </p:cTn>
                        </p:par>
                        <p:par>
                          <p:cTn id="102" fill="hold">
                            <p:stCondLst>
                              <p:cond delay="1000"/>
                            </p:stCondLst>
                            <p:childTnLst>
                              <p:par>
                                <p:cTn id="103" presetID="18" presetClass="entr" presetSubtype="12" fill="hold" nodeType="after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strips(downLeft)">
                                      <p:cBhvr>
                                        <p:cTn id="105" dur="500"/>
                                        <p:tgtEl>
                                          <p:spTgt spid="73"/>
                                        </p:tgtEl>
                                      </p:cBhvr>
                                    </p:animEffect>
                                  </p:childTnLst>
                                </p:cTn>
                              </p:par>
                            </p:childTnLst>
                          </p:cTn>
                        </p:par>
                        <p:par>
                          <p:cTn id="106" fill="hold">
                            <p:stCondLst>
                              <p:cond delay="1500"/>
                            </p:stCondLst>
                            <p:childTnLst>
                              <p:par>
                                <p:cTn id="107" presetID="18" presetClass="entr" presetSubtype="12" fill="hold" nodeType="after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strips(downLeft)">
                                      <p:cBhvr>
                                        <p:cTn id="109" dur="500"/>
                                        <p:tgtEl>
                                          <p:spTgt spid="76"/>
                                        </p:tgtEl>
                                      </p:cBhvr>
                                    </p:animEffect>
                                  </p:childTnLst>
                                </p:cTn>
                              </p:par>
                            </p:childTnLst>
                          </p:cTn>
                        </p:par>
                        <p:par>
                          <p:cTn id="110" fill="hold">
                            <p:stCondLst>
                              <p:cond delay="2000"/>
                            </p:stCondLst>
                            <p:childTnLst>
                              <p:par>
                                <p:cTn id="111" presetID="18" presetClass="entr" presetSubtype="12" fill="hold" nodeType="after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strips(downLeft)">
                                      <p:cBhvr>
                                        <p:cTn id="113" dur="500"/>
                                        <p:tgtEl>
                                          <p:spTgt spid="79"/>
                                        </p:tgtEl>
                                      </p:cBhvr>
                                    </p:animEffect>
                                  </p:childTnLst>
                                </p:cTn>
                              </p:par>
                            </p:childTnLst>
                          </p:cTn>
                        </p:par>
                        <p:par>
                          <p:cTn id="114" fill="hold">
                            <p:stCondLst>
                              <p:cond delay="2500"/>
                            </p:stCondLst>
                            <p:childTnLst>
                              <p:par>
                                <p:cTn id="115" presetID="18" presetClass="entr" presetSubtype="12" fill="hold" nodeType="after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strips(downLeft)">
                                      <p:cBhvr>
                                        <p:cTn id="117" dur="500"/>
                                        <p:tgtEl>
                                          <p:spTgt spid="82"/>
                                        </p:tgtEl>
                                      </p:cBhvr>
                                    </p:animEffect>
                                  </p:childTnLst>
                                </p:cTn>
                              </p:par>
                            </p:childTnLst>
                          </p:cTn>
                        </p:par>
                        <p:par>
                          <p:cTn id="118" fill="hold">
                            <p:stCondLst>
                              <p:cond delay="3000"/>
                            </p:stCondLst>
                            <p:childTnLst>
                              <p:par>
                                <p:cTn id="119" presetID="18" presetClass="entr" presetSubtype="12" fill="hold" nodeType="afterEffect">
                                  <p:stCondLst>
                                    <p:cond delay="0"/>
                                  </p:stCondLst>
                                  <p:childTnLst>
                                    <p:set>
                                      <p:cBhvr>
                                        <p:cTn id="120" dur="1" fill="hold">
                                          <p:stCondLst>
                                            <p:cond delay="0"/>
                                          </p:stCondLst>
                                        </p:cTn>
                                        <p:tgtEl>
                                          <p:spTgt spid="85"/>
                                        </p:tgtEl>
                                        <p:attrNameLst>
                                          <p:attrName>style.visibility</p:attrName>
                                        </p:attrNameLst>
                                      </p:cBhvr>
                                      <p:to>
                                        <p:strVal val="visible"/>
                                      </p:to>
                                    </p:set>
                                    <p:animEffect transition="in" filter="strips(downLeft)">
                                      <p:cBhvr>
                                        <p:cTn id="121" dur="500"/>
                                        <p:tgtEl>
                                          <p:spTgt spid="85"/>
                                        </p:tgtEl>
                                      </p:cBhvr>
                                    </p:animEffect>
                                  </p:childTnLst>
                                </p:cTn>
                              </p:par>
                            </p:childTnLst>
                          </p:cTn>
                        </p:par>
                        <p:par>
                          <p:cTn id="122" fill="hold">
                            <p:stCondLst>
                              <p:cond delay="3500"/>
                            </p:stCondLst>
                            <p:childTnLst>
                              <p:par>
                                <p:cTn id="123" presetID="18" presetClass="entr" presetSubtype="12" fill="hold" nodeType="after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strips(downLeft)">
                                      <p:cBhvr>
                                        <p:cTn id="125" dur="500"/>
                                        <p:tgtEl>
                                          <p:spTgt spid="88"/>
                                        </p:tgtEl>
                                      </p:cBhvr>
                                    </p:animEffect>
                                  </p:childTnLst>
                                </p:cTn>
                              </p:par>
                            </p:childTnLst>
                          </p:cTn>
                        </p:par>
                        <p:par>
                          <p:cTn id="126" fill="hold">
                            <p:stCondLst>
                              <p:cond delay="4000"/>
                            </p:stCondLst>
                            <p:childTnLst>
                              <p:par>
                                <p:cTn id="127" presetID="18" presetClass="entr" presetSubtype="12" fill="hold" nodeType="afterEffect">
                                  <p:stCondLst>
                                    <p:cond delay="0"/>
                                  </p:stCondLst>
                                  <p:childTnLst>
                                    <p:set>
                                      <p:cBhvr>
                                        <p:cTn id="128" dur="1" fill="hold">
                                          <p:stCondLst>
                                            <p:cond delay="0"/>
                                          </p:stCondLst>
                                        </p:cTn>
                                        <p:tgtEl>
                                          <p:spTgt spid="91"/>
                                        </p:tgtEl>
                                        <p:attrNameLst>
                                          <p:attrName>style.visibility</p:attrName>
                                        </p:attrNameLst>
                                      </p:cBhvr>
                                      <p:to>
                                        <p:strVal val="visible"/>
                                      </p:to>
                                    </p:set>
                                    <p:animEffect transition="in" filter="strips(downLeft)">
                                      <p:cBhvr>
                                        <p:cTn id="129" dur="500"/>
                                        <p:tgtEl>
                                          <p:spTgt spid="91"/>
                                        </p:tgtEl>
                                      </p:cBhvr>
                                    </p:animEffect>
                                  </p:childTnLst>
                                </p:cTn>
                              </p:par>
                            </p:childTnLst>
                          </p:cTn>
                        </p:par>
                        <p:par>
                          <p:cTn id="130" fill="hold">
                            <p:stCondLst>
                              <p:cond delay="4500"/>
                            </p:stCondLst>
                            <p:childTnLst>
                              <p:par>
                                <p:cTn id="131" presetID="18" presetClass="entr" presetSubtype="12" fill="hold" nodeType="afterEffect">
                                  <p:stCondLst>
                                    <p:cond delay="0"/>
                                  </p:stCondLst>
                                  <p:childTnLst>
                                    <p:set>
                                      <p:cBhvr>
                                        <p:cTn id="132" dur="1" fill="hold">
                                          <p:stCondLst>
                                            <p:cond delay="0"/>
                                          </p:stCondLst>
                                        </p:cTn>
                                        <p:tgtEl>
                                          <p:spTgt spid="94"/>
                                        </p:tgtEl>
                                        <p:attrNameLst>
                                          <p:attrName>style.visibility</p:attrName>
                                        </p:attrNameLst>
                                      </p:cBhvr>
                                      <p:to>
                                        <p:strVal val="visible"/>
                                      </p:to>
                                    </p:set>
                                    <p:animEffect transition="in" filter="strips(downLeft)">
                                      <p:cBhvr>
                                        <p:cTn id="133" dur="500"/>
                                        <p:tgtEl>
                                          <p:spTgt spid="94"/>
                                        </p:tgtEl>
                                      </p:cBhvr>
                                    </p:animEffect>
                                  </p:childTnLst>
                                </p:cTn>
                              </p:par>
                            </p:childTnLst>
                          </p:cTn>
                        </p:par>
                      </p:childTnLst>
                    </p:cTn>
                  </p:par>
                  <p:par>
                    <p:cTn id="134" fill="hold">
                      <p:stCondLst>
                        <p:cond delay="indefinite"/>
                      </p:stCondLst>
                      <p:childTnLst>
                        <p:par>
                          <p:cTn id="135" fill="hold">
                            <p:stCondLst>
                              <p:cond delay="0"/>
                            </p:stCondLst>
                            <p:childTnLst>
                              <p:par>
                                <p:cTn id="136" presetID="16" presetClass="entr" presetSubtype="42" fill="hold" grpId="0" nodeType="click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barn(outHorizontal)">
                                      <p:cBhvr>
                                        <p:cTn id="138" dur="500"/>
                                        <p:tgtEl>
                                          <p:spTgt spid="66"/>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6" fill="hold" nodeType="clickEffect">
                                  <p:stCondLst>
                                    <p:cond delay="0"/>
                                  </p:stCondLst>
                                  <p:childTnLst>
                                    <p:set>
                                      <p:cBhvr>
                                        <p:cTn id="142" dur="1" fill="hold">
                                          <p:stCondLst>
                                            <p:cond delay="0"/>
                                          </p:stCondLst>
                                        </p:cTn>
                                        <p:tgtEl>
                                          <p:spTgt spid="97"/>
                                        </p:tgtEl>
                                        <p:attrNameLst>
                                          <p:attrName>style.visibility</p:attrName>
                                        </p:attrNameLst>
                                      </p:cBhvr>
                                      <p:to>
                                        <p:strVal val="visible"/>
                                      </p:to>
                                    </p:set>
                                    <p:animEffect transition="in" filter="barn(inHorizontal)">
                                      <p:cBhvr>
                                        <p:cTn id="143" dur="500"/>
                                        <p:tgtEl>
                                          <p:spTgt spid="97"/>
                                        </p:tgtEl>
                                      </p:cBhvr>
                                    </p:animEffect>
                                  </p:childTnLst>
                                </p:cTn>
                              </p:par>
                            </p:childTnLst>
                          </p:cTn>
                        </p:par>
                      </p:childTnLst>
                    </p:cTn>
                  </p:par>
                  <p:par>
                    <p:cTn id="144" fill="hold">
                      <p:stCondLst>
                        <p:cond delay="indefinite"/>
                      </p:stCondLst>
                      <p:childTnLst>
                        <p:par>
                          <p:cTn id="145" fill="hold">
                            <p:stCondLst>
                              <p:cond delay="0"/>
                            </p:stCondLst>
                            <p:childTnLst>
                              <p:par>
                                <p:cTn id="146" presetID="17" presetClass="entr" presetSubtype="4" fill="hold" grpId="0" nodeType="clickEffect">
                                  <p:stCondLst>
                                    <p:cond delay="0"/>
                                  </p:stCondLst>
                                  <p:iterate type="lt">
                                    <p:tmPct val="100000"/>
                                  </p:iterate>
                                  <p:childTnLst>
                                    <p:set>
                                      <p:cBhvr>
                                        <p:cTn id="147" dur="1" fill="hold">
                                          <p:stCondLst>
                                            <p:cond delay="0"/>
                                          </p:stCondLst>
                                        </p:cTn>
                                        <p:tgtEl>
                                          <p:spTgt spid="108"/>
                                        </p:tgtEl>
                                        <p:attrNameLst>
                                          <p:attrName>style.visibility</p:attrName>
                                        </p:attrNameLst>
                                      </p:cBhvr>
                                      <p:to>
                                        <p:strVal val="visible"/>
                                      </p:to>
                                    </p:set>
                                    <p:anim calcmode="lin" valueType="num">
                                      <p:cBhvr>
                                        <p:cTn id="148" dur="75" fill="hold"/>
                                        <p:tgtEl>
                                          <p:spTgt spid="108"/>
                                        </p:tgtEl>
                                        <p:attrNameLst>
                                          <p:attrName>ppt_x</p:attrName>
                                        </p:attrNameLst>
                                      </p:cBhvr>
                                      <p:tavLst>
                                        <p:tav tm="0">
                                          <p:val>
                                            <p:strVal val="#ppt_x"/>
                                          </p:val>
                                        </p:tav>
                                        <p:tav tm="100000">
                                          <p:val>
                                            <p:strVal val="#ppt_x"/>
                                          </p:val>
                                        </p:tav>
                                      </p:tavLst>
                                    </p:anim>
                                    <p:anim calcmode="lin" valueType="num">
                                      <p:cBhvr>
                                        <p:cTn id="149" dur="75" fill="hold"/>
                                        <p:tgtEl>
                                          <p:spTgt spid="108"/>
                                        </p:tgtEl>
                                        <p:attrNameLst>
                                          <p:attrName>ppt_y</p:attrName>
                                        </p:attrNameLst>
                                      </p:cBhvr>
                                      <p:tavLst>
                                        <p:tav tm="0">
                                          <p:val>
                                            <p:strVal val="#ppt_y+#ppt_h/2"/>
                                          </p:val>
                                        </p:tav>
                                        <p:tav tm="100000">
                                          <p:val>
                                            <p:strVal val="#ppt_y"/>
                                          </p:val>
                                        </p:tav>
                                      </p:tavLst>
                                    </p:anim>
                                    <p:anim calcmode="lin" valueType="num">
                                      <p:cBhvr>
                                        <p:cTn id="150" dur="75" fill="hold"/>
                                        <p:tgtEl>
                                          <p:spTgt spid="108"/>
                                        </p:tgtEl>
                                        <p:attrNameLst>
                                          <p:attrName>ppt_w</p:attrName>
                                        </p:attrNameLst>
                                      </p:cBhvr>
                                      <p:tavLst>
                                        <p:tav tm="0">
                                          <p:val>
                                            <p:strVal val="#ppt_w"/>
                                          </p:val>
                                        </p:tav>
                                        <p:tav tm="100000">
                                          <p:val>
                                            <p:strVal val="#ppt_w"/>
                                          </p:val>
                                        </p:tav>
                                      </p:tavLst>
                                    </p:anim>
                                    <p:anim calcmode="lin" valueType="num">
                                      <p:cBhvr>
                                        <p:cTn id="151" dur="75" fill="hold"/>
                                        <p:tgtEl>
                                          <p:spTgt spid="108"/>
                                        </p:tgtEl>
                                        <p:attrNameLst>
                                          <p:attrName>ppt_h</p:attrName>
                                        </p:attrNameLst>
                                      </p:cBhvr>
                                      <p:tavLst>
                                        <p:tav tm="0">
                                          <p:val>
                                            <p:fltVal val="0"/>
                                          </p:val>
                                        </p:tav>
                                        <p:tav tm="100000">
                                          <p:val>
                                            <p:strVal val="#ppt_h"/>
                                          </p:val>
                                        </p:tav>
                                      </p:tavLst>
                                    </p:anim>
                                  </p:childTnLst>
                                </p:cTn>
                              </p:par>
                            </p:childTnLst>
                          </p:cTn>
                        </p:par>
                      </p:childTnLst>
                    </p:cTn>
                  </p:par>
                  <p:par>
                    <p:cTn id="152" fill="hold">
                      <p:stCondLst>
                        <p:cond delay="indefinite"/>
                      </p:stCondLst>
                      <p:childTnLst>
                        <p:par>
                          <p:cTn id="153" fill="hold">
                            <p:stCondLst>
                              <p:cond delay="0"/>
                            </p:stCondLst>
                            <p:childTnLst>
                              <p:par>
                                <p:cTn id="154" presetID="3" presetClass="entr" presetSubtype="5" fill="hold" grpId="0" nodeType="clickEffect">
                                  <p:stCondLst>
                                    <p:cond delay="0"/>
                                  </p:stCondLst>
                                  <p:childTnLst>
                                    <p:set>
                                      <p:cBhvr>
                                        <p:cTn id="155" dur="1" fill="hold">
                                          <p:stCondLst>
                                            <p:cond delay="0"/>
                                          </p:stCondLst>
                                        </p:cTn>
                                        <p:tgtEl>
                                          <p:spTgt spid="101"/>
                                        </p:tgtEl>
                                        <p:attrNameLst>
                                          <p:attrName>style.visibility</p:attrName>
                                        </p:attrNameLst>
                                      </p:cBhvr>
                                      <p:to>
                                        <p:strVal val="visible"/>
                                      </p:to>
                                    </p:set>
                                    <p:animEffect transition="in" filter="blinds(vertical)">
                                      <p:cBhvr>
                                        <p:cTn id="156" dur="500"/>
                                        <p:tgtEl>
                                          <p:spTgt spid="101"/>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137"/>
                                        </p:tgtEl>
                                        <p:attrNameLst>
                                          <p:attrName>style.visibility</p:attrName>
                                        </p:attrNameLst>
                                      </p:cBhvr>
                                      <p:to>
                                        <p:strVal val="visible"/>
                                      </p:to>
                                    </p:set>
                                    <p:animEffect transition="in" filter="wipe(left)">
                                      <p:cBhvr>
                                        <p:cTn id="161" dur="500"/>
                                        <p:tgtEl>
                                          <p:spTgt spid="137"/>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127"/>
                                        </p:tgtEl>
                                        <p:attrNameLst>
                                          <p:attrName>style.visibility</p:attrName>
                                        </p:attrNameLst>
                                      </p:cBhvr>
                                      <p:to>
                                        <p:strVal val="visible"/>
                                      </p:to>
                                    </p:set>
                                    <p:animEffect transition="in" filter="wipe(up)">
                                      <p:cBhvr>
                                        <p:cTn id="166" dur="500"/>
                                        <p:tgtEl>
                                          <p:spTgt spid="127"/>
                                        </p:tgtEl>
                                      </p:cBhvr>
                                    </p:animEffect>
                                  </p:childTnLst>
                                </p:cTn>
                              </p:par>
                            </p:childTnLst>
                          </p:cTn>
                        </p:par>
                        <p:par>
                          <p:cTn id="167" fill="hold">
                            <p:stCondLst>
                              <p:cond delay="500"/>
                            </p:stCondLst>
                            <p:childTnLst>
                              <p:par>
                                <p:cTn id="168" presetID="17" presetClass="entr" presetSubtype="10" fill="hold" nodeType="afterEffect">
                                  <p:stCondLst>
                                    <p:cond delay="0"/>
                                  </p:stCondLst>
                                  <p:childTnLst>
                                    <p:set>
                                      <p:cBhvr>
                                        <p:cTn id="169" dur="1" fill="hold">
                                          <p:stCondLst>
                                            <p:cond delay="0"/>
                                          </p:stCondLst>
                                        </p:cTn>
                                        <p:tgtEl>
                                          <p:spTgt spid="136"/>
                                        </p:tgtEl>
                                        <p:attrNameLst>
                                          <p:attrName>style.visibility</p:attrName>
                                        </p:attrNameLst>
                                      </p:cBhvr>
                                      <p:to>
                                        <p:strVal val="visible"/>
                                      </p:to>
                                    </p:set>
                                    <p:anim calcmode="lin" valueType="num">
                                      <p:cBhvr>
                                        <p:cTn id="170" dur="500" fill="hold"/>
                                        <p:tgtEl>
                                          <p:spTgt spid="136"/>
                                        </p:tgtEl>
                                        <p:attrNameLst>
                                          <p:attrName>ppt_w</p:attrName>
                                        </p:attrNameLst>
                                      </p:cBhvr>
                                      <p:tavLst>
                                        <p:tav tm="0">
                                          <p:val>
                                            <p:fltVal val="0"/>
                                          </p:val>
                                        </p:tav>
                                        <p:tav tm="100000">
                                          <p:val>
                                            <p:strVal val="#ppt_w"/>
                                          </p:val>
                                        </p:tav>
                                      </p:tavLst>
                                    </p:anim>
                                    <p:anim calcmode="lin" valueType="num">
                                      <p:cBhvr>
                                        <p:cTn id="171" dur="500" fill="hold"/>
                                        <p:tgtEl>
                                          <p:spTgt spid="136"/>
                                        </p:tgtEl>
                                        <p:attrNameLst>
                                          <p:attrName>ppt_h</p:attrName>
                                        </p:attrNameLst>
                                      </p:cBhvr>
                                      <p:tavLst>
                                        <p:tav tm="0">
                                          <p:val>
                                            <p:strVal val="#ppt_h"/>
                                          </p:val>
                                        </p:tav>
                                        <p:tav tm="100000">
                                          <p:val>
                                            <p:strVal val="#ppt_h"/>
                                          </p:val>
                                        </p:tav>
                                      </p:tavLst>
                                    </p:anim>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05"/>
                                        </p:tgtEl>
                                        <p:attrNameLst>
                                          <p:attrName>style.visibility</p:attrName>
                                        </p:attrNameLst>
                                      </p:cBhvr>
                                      <p:to>
                                        <p:strVal val="visible"/>
                                      </p:to>
                                    </p:set>
                                    <p:animEffect transition="in" filter="wipe(left)">
                                      <p:cBhvr>
                                        <p:cTn id="176" dur="500"/>
                                        <p:tgtEl>
                                          <p:spTgt spid="105"/>
                                        </p:tgtEl>
                                      </p:cBhvr>
                                    </p:animEffect>
                                  </p:childTnLst>
                                </p:cTn>
                              </p:par>
                            </p:childTnLst>
                          </p:cTn>
                        </p:par>
                        <p:par>
                          <p:cTn id="177" fill="hold">
                            <p:stCondLst>
                              <p:cond delay="500"/>
                            </p:stCondLst>
                            <p:childTnLst>
                              <p:par>
                                <p:cTn id="178" presetID="12" presetClass="entr" presetSubtype="8" fill="hold" nodeType="afterEffect">
                                  <p:stCondLst>
                                    <p:cond delay="0"/>
                                  </p:stCondLst>
                                  <p:childTnLst>
                                    <p:set>
                                      <p:cBhvr>
                                        <p:cTn id="179" dur="1" fill="hold">
                                          <p:stCondLst>
                                            <p:cond delay="0"/>
                                          </p:stCondLst>
                                        </p:cTn>
                                        <p:tgtEl>
                                          <p:spTgt spid="64"/>
                                        </p:tgtEl>
                                        <p:attrNameLst>
                                          <p:attrName>style.visibility</p:attrName>
                                        </p:attrNameLst>
                                      </p:cBhvr>
                                      <p:to>
                                        <p:strVal val="visible"/>
                                      </p:to>
                                    </p:set>
                                    <p:animEffect transition="in" filter="slide(fromLeft)">
                                      <p:cBhvr>
                                        <p:cTn id="180" dur="500"/>
                                        <p:tgtEl>
                                          <p:spTgt spid="64"/>
                                        </p:tgtEl>
                                      </p:cBhvr>
                                    </p:animEffect>
                                  </p:childTnLst>
                                </p:cTn>
                              </p:par>
                            </p:childTnLst>
                          </p:cTn>
                        </p:par>
                      </p:childTnLst>
                    </p:cTn>
                  </p:par>
                  <p:par>
                    <p:cTn id="181" fill="hold">
                      <p:stCondLst>
                        <p:cond delay="indefinite"/>
                      </p:stCondLst>
                      <p:childTnLst>
                        <p:par>
                          <p:cTn id="182" fill="hold">
                            <p:stCondLst>
                              <p:cond delay="0"/>
                            </p:stCondLst>
                            <p:childTnLst>
                              <p:par>
                                <p:cTn id="183" presetID="12" presetClass="entr" presetSubtype="8" fill="hold" nodeType="clickEffect">
                                  <p:stCondLst>
                                    <p:cond delay="0"/>
                                  </p:stCondLst>
                                  <p:childTnLst>
                                    <p:set>
                                      <p:cBhvr>
                                        <p:cTn id="184" dur="1" fill="hold">
                                          <p:stCondLst>
                                            <p:cond delay="0"/>
                                          </p:stCondLst>
                                        </p:cTn>
                                        <p:tgtEl>
                                          <p:spTgt spid="112"/>
                                        </p:tgtEl>
                                        <p:attrNameLst>
                                          <p:attrName>style.visibility</p:attrName>
                                        </p:attrNameLst>
                                      </p:cBhvr>
                                      <p:to>
                                        <p:strVal val="visible"/>
                                      </p:to>
                                    </p:set>
                                    <p:animEffect transition="in" filter="slide(fromLeft)">
                                      <p:cBhvr>
                                        <p:cTn id="185" dur="500"/>
                                        <p:tgtEl>
                                          <p:spTgt spid="112"/>
                                        </p:tgtEl>
                                      </p:cBhvr>
                                    </p:animEffect>
                                  </p:childTnLst>
                                </p:cTn>
                              </p:par>
                            </p:childTnLst>
                          </p:cTn>
                        </p:par>
                      </p:childTnLst>
                    </p:cTn>
                  </p:par>
                  <p:par>
                    <p:cTn id="186" fill="hold">
                      <p:stCondLst>
                        <p:cond delay="indefinite"/>
                      </p:stCondLst>
                      <p:childTnLst>
                        <p:par>
                          <p:cTn id="187" fill="hold">
                            <p:stCondLst>
                              <p:cond delay="0"/>
                            </p:stCondLst>
                            <p:childTnLst>
                              <p:par>
                                <p:cTn id="188" presetID="9" presetClass="entr" presetSubtype="0" fill="hold" grpId="0" nodeType="clickEffect">
                                  <p:stCondLst>
                                    <p:cond delay="0"/>
                                  </p:stCondLst>
                                  <p:iterate type="lt">
                                    <p:tmPct val="100000"/>
                                  </p:iterate>
                                  <p:childTnLst>
                                    <p:set>
                                      <p:cBhvr>
                                        <p:cTn id="189" dur="1" fill="hold">
                                          <p:stCondLst>
                                            <p:cond delay="0"/>
                                          </p:stCondLst>
                                        </p:cTn>
                                        <p:tgtEl>
                                          <p:spTgt spid="122"/>
                                        </p:tgtEl>
                                        <p:attrNameLst>
                                          <p:attrName>style.visibility</p:attrName>
                                        </p:attrNameLst>
                                      </p:cBhvr>
                                      <p:to>
                                        <p:strVal val="visible"/>
                                      </p:to>
                                    </p:set>
                                    <p:animEffect transition="in" filter="dissolve">
                                      <p:cBhvr>
                                        <p:cTn id="190" dur="75"/>
                                        <p:tgtEl>
                                          <p:spTgt spid="122"/>
                                        </p:tgtEl>
                                      </p:cBhvr>
                                    </p:animEffect>
                                  </p:childTnLst>
                                </p:cTn>
                              </p:par>
                            </p:childTnLst>
                          </p:cTn>
                        </p:par>
                      </p:childTnLst>
                    </p:cTn>
                  </p:par>
                  <p:par>
                    <p:cTn id="191" fill="hold">
                      <p:stCondLst>
                        <p:cond delay="indefinite"/>
                      </p:stCondLst>
                      <p:childTnLst>
                        <p:par>
                          <p:cTn id="192" fill="hold">
                            <p:stCondLst>
                              <p:cond delay="0"/>
                            </p:stCondLst>
                            <p:childTnLst>
                              <p:par>
                                <p:cTn id="193" presetID="12" presetClass="entr" presetSubtype="4" fill="hold" nodeType="clickEffect">
                                  <p:stCondLst>
                                    <p:cond delay="0"/>
                                  </p:stCondLst>
                                  <p:childTnLst>
                                    <p:set>
                                      <p:cBhvr>
                                        <p:cTn id="194" dur="1" fill="hold">
                                          <p:stCondLst>
                                            <p:cond delay="0"/>
                                          </p:stCondLst>
                                        </p:cTn>
                                        <p:tgtEl>
                                          <p:spTgt spid="121"/>
                                        </p:tgtEl>
                                        <p:attrNameLst>
                                          <p:attrName>style.visibility</p:attrName>
                                        </p:attrNameLst>
                                      </p:cBhvr>
                                      <p:to>
                                        <p:strVal val="visible"/>
                                      </p:to>
                                    </p:set>
                                    <p:animEffect transition="in" filter="slide(fromBottom)">
                                      <p:cBhvr>
                                        <p:cTn id="195" dur="500"/>
                                        <p:tgtEl>
                                          <p:spTgt spid="121"/>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124"/>
                                        </p:tgtEl>
                                        <p:attrNameLst>
                                          <p:attrName>style.visibility</p:attrName>
                                        </p:attrNameLst>
                                      </p:cBhvr>
                                      <p:to>
                                        <p:strVal val="visible"/>
                                      </p:to>
                                    </p:set>
                                    <p:animEffect transition="in" filter="wipe(left)">
                                      <p:cBhvr>
                                        <p:cTn id="200" dur="500"/>
                                        <p:tgtEl>
                                          <p:spTgt spid="124"/>
                                        </p:tgtEl>
                                      </p:cBhvr>
                                    </p:animEffect>
                                  </p:childTnLst>
                                </p:cTn>
                              </p:par>
                            </p:childTnLst>
                          </p:cTn>
                        </p:par>
                        <p:par>
                          <p:cTn id="201" fill="hold">
                            <p:stCondLst>
                              <p:cond delay="500"/>
                            </p:stCondLst>
                            <p:childTnLst>
                              <p:par>
                                <p:cTn id="202" presetID="12" presetClass="entr" presetSubtype="4" fill="hold" grpId="0" nodeType="afterEffect">
                                  <p:stCondLst>
                                    <p:cond delay="0"/>
                                  </p:stCondLst>
                                  <p:childTnLst>
                                    <p:set>
                                      <p:cBhvr>
                                        <p:cTn id="203" dur="1" fill="hold">
                                          <p:stCondLst>
                                            <p:cond delay="0"/>
                                          </p:stCondLst>
                                        </p:cTn>
                                        <p:tgtEl>
                                          <p:spTgt spid="123"/>
                                        </p:tgtEl>
                                        <p:attrNameLst>
                                          <p:attrName>style.visibility</p:attrName>
                                        </p:attrNameLst>
                                      </p:cBhvr>
                                      <p:to>
                                        <p:strVal val="visible"/>
                                      </p:to>
                                    </p:set>
                                    <p:animEffect transition="in" filter="slide(fromBottom)">
                                      <p:cBhvr>
                                        <p:cTn id="204" dur="500"/>
                                        <p:tgtEl>
                                          <p:spTgt spid="123"/>
                                        </p:tgtEl>
                                      </p:cBhvr>
                                    </p:animEffect>
                                  </p:childTnLst>
                                </p:cTn>
                              </p:par>
                            </p:childTnLst>
                          </p:cTn>
                        </p:par>
                      </p:childTnLst>
                    </p:cTn>
                  </p:par>
                  <p:par>
                    <p:cTn id="205" fill="hold">
                      <p:stCondLst>
                        <p:cond delay="indefinite"/>
                      </p:stCondLst>
                      <p:childTnLst>
                        <p:par>
                          <p:cTn id="206" fill="hold">
                            <p:stCondLst>
                              <p:cond delay="0"/>
                            </p:stCondLst>
                            <p:childTnLst>
                              <p:par>
                                <p:cTn id="207" presetID="17" presetClass="entr" presetSubtype="4" fill="hold" grpId="0" nodeType="clickEffect">
                                  <p:stCondLst>
                                    <p:cond delay="0"/>
                                  </p:stCondLst>
                                  <p:iterate type="lt">
                                    <p:tmPct val="100000"/>
                                  </p:iterate>
                                  <p:childTnLst>
                                    <p:set>
                                      <p:cBhvr>
                                        <p:cTn id="208" dur="1" fill="hold">
                                          <p:stCondLst>
                                            <p:cond delay="0"/>
                                          </p:stCondLst>
                                        </p:cTn>
                                        <p:tgtEl>
                                          <p:spTgt spid="109"/>
                                        </p:tgtEl>
                                        <p:attrNameLst>
                                          <p:attrName>style.visibility</p:attrName>
                                        </p:attrNameLst>
                                      </p:cBhvr>
                                      <p:to>
                                        <p:strVal val="visible"/>
                                      </p:to>
                                    </p:set>
                                    <p:anim calcmode="lin" valueType="num">
                                      <p:cBhvr>
                                        <p:cTn id="209" dur="75" fill="hold"/>
                                        <p:tgtEl>
                                          <p:spTgt spid="109"/>
                                        </p:tgtEl>
                                        <p:attrNameLst>
                                          <p:attrName>ppt_x</p:attrName>
                                        </p:attrNameLst>
                                      </p:cBhvr>
                                      <p:tavLst>
                                        <p:tav tm="0">
                                          <p:val>
                                            <p:strVal val="#ppt_x"/>
                                          </p:val>
                                        </p:tav>
                                        <p:tav tm="100000">
                                          <p:val>
                                            <p:strVal val="#ppt_x"/>
                                          </p:val>
                                        </p:tav>
                                      </p:tavLst>
                                    </p:anim>
                                    <p:anim calcmode="lin" valueType="num">
                                      <p:cBhvr>
                                        <p:cTn id="210" dur="75" fill="hold"/>
                                        <p:tgtEl>
                                          <p:spTgt spid="109"/>
                                        </p:tgtEl>
                                        <p:attrNameLst>
                                          <p:attrName>ppt_y</p:attrName>
                                        </p:attrNameLst>
                                      </p:cBhvr>
                                      <p:tavLst>
                                        <p:tav tm="0">
                                          <p:val>
                                            <p:strVal val="#ppt_y+#ppt_h/2"/>
                                          </p:val>
                                        </p:tav>
                                        <p:tav tm="100000">
                                          <p:val>
                                            <p:strVal val="#ppt_y"/>
                                          </p:val>
                                        </p:tav>
                                      </p:tavLst>
                                    </p:anim>
                                    <p:anim calcmode="lin" valueType="num">
                                      <p:cBhvr>
                                        <p:cTn id="211" dur="75" fill="hold"/>
                                        <p:tgtEl>
                                          <p:spTgt spid="109"/>
                                        </p:tgtEl>
                                        <p:attrNameLst>
                                          <p:attrName>ppt_w</p:attrName>
                                        </p:attrNameLst>
                                      </p:cBhvr>
                                      <p:tavLst>
                                        <p:tav tm="0">
                                          <p:val>
                                            <p:strVal val="#ppt_w"/>
                                          </p:val>
                                        </p:tav>
                                        <p:tav tm="100000">
                                          <p:val>
                                            <p:strVal val="#ppt_w"/>
                                          </p:val>
                                        </p:tav>
                                      </p:tavLst>
                                    </p:anim>
                                    <p:anim calcmode="lin" valueType="num">
                                      <p:cBhvr>
                                        <p:cTn id="212" dur="75" fill="hold"/>
                                        <p:tgtEl>
                                          <p:spTgt spid="109"/>
                                        </p:tgtEl>
                                        <p:attrNameLst>
                                          <p:attrName>ppt_h</p:attrName>
                                        </p:attrNameLst>
                                      </p:cBhvr>
                                      <p:tavLst>
                                        <p:tav tm="0">
                                          <p:val>
                                            <p:fltVal val="0"/>
                                          </p:val>
                                        </p:tav>
                                        <p:tav tm="100000">
                                          <p:val>
                                            <p:strVal val="#ppt_h"/>
                                          </p:val>
                                        </p:tav>
                                      </p:tavLst>
                                    </p:anim>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110"/>
                                        </p:tgtEl>
                                        <p:attrNameLst>
                                          <p:attrName>style.visibility</p:attrName>
                                        </p:attrNameLst>
                                      </p:cBhvr>
                                      <p:to>
                                        <p:strVal val="visible"/>
                                      </p:to>
                                    </p:set>
                                    <p:animEffect transition="in" filter="wipe(left)">
                                      <p:cBhvr>
                                        <p:cTn id="217" dur="500"/>
                                        <p:tgtEl>
                                          <p:spTgt spid="110"/>
                                        </p:tgtEl>
                                      </p:cBhvr>
                                    </p:animEffect>
                                  </p:childTnLst>
                                </p:cTn>
                              </p:par>
                            </p:childTnLst>
                          </p:cTn>
                        </p:par>
                      </p:childTnLst>
                    </p:cTn>
                  </p:par>
                  <p:par>
                    <p:cTn id="218" fill="hold">
                      <p:stCondLst>
                        <p:cond delay="indefinite"/>
                      </p:stCondLst>
                      <p:childTnLst>
                        <p:par>
                          <p:cTn id="219" fill="hold">
                            <p:stCondLst>
                              <p:cond delay="0"/>
                            </p:stCondLst>
                            <p:childTnLst>
                              <p:par>
                                <p:cTn id="220" presetID="17" presetClass="entr" presetSubtype="1" fill="hold" grpId="0" nodeType="clickEffect">
                                  <p:stCondLst>
                                    <p:cond delay="0"/>
                                  </p:stCondLst>
                                  <p:iterate type="lt">
                                    <p:tmPct val="100000"/>
                                  </p:iterate>
                                  <p:childTnLst>
                                    <p:set>
                                      <p:cBhvr>
                                        <p:cTn id="221" dur="1" fill="hold">
                                          <p:stCondLst>
                                            <p:cond delay="0"/>
                                          </p:stCondLst>
                                        </p:cTn>
                                        <p:tgtEl>
                                          <p:spTgt spid="111"/>
                                        </p:tgtEl>
                                        <p:attrNameLst>
                                          <p:attrName>style.visibility</p:attrName>
                                        </p:attrNameLst>
                                      </p:cBhvr>
                                      <p:to>
                                        <p:strVal val="visible"/>
                                      </p:to>
                                    </p:set>
                                    <p:anim calcmode="lin" valueType="num">
                                      <p:cBhvr>
                                        <p:cTn id="222" dur="75" fill="hold"/>
                                        <p:tgtEl>
                                          <p:spTgt spid="111"/>
                                        </p:tgtEl>
                                        <p:attrNameLst>
                                          <p:attrName>ppt_x</p:attrName>
                                        </p:attrNameLst>
                                      </p:cBhvr>
                                      <p:tavLst>
                                        <p:tav tm="0">
                                          <p:val>
                                            <p:strVal val="#ppt_x"/>
                                          </p:val>
                                        </p:tav>
                                        <p:tav tm="100000">
                                          <p:val>
                                            <p:strVal val="#ppt_x"/>
                                          </p:val>
                                        </p:tav>
                                      </p:tavLst>
                                    </p:anim>
                                    <p:anim calcmode="lin" valueType="num">
                                      <p:cBhvr>
                                        <p:cTn id="223" dur="75" fill="hold"/>
                                        <p:tgtEl>
                                          <p:spTgt spid="111"/>
                                        </p:tgtEl>
                                        <p:attrNameLst>
                                          <p:attrName>ppt_y</p:attrName>
                                        </p:attrNameLst>
                                      </p:cBhvr>
                                      <p:tavLst>
                                        <p:tav tm="0">
                                          <p:val>
                                            <p:strVal val="#ppt_y-#ppt_h/2"/>
                                          </p:val>
                                        </p:tav>
                                        <p:tav tm="100000">
                                          <p:val>
                                            <p:strVal val="#ppt_y"/>
                                          </p:val>
                                        </p:tav>
                                      </p:tavLst>
                                    </p:anim>
                                    <p:anim calcmode="lin" valueType="num">
                                      <p:cBhvr>
                                        <p:cTn id="224" dur="75" fill="hold"/>
                                        <p:tgtEl>
                                          <p:spTgt spid="111"/>
                                        </p:tgtEl>
                                        <p:attrNameLst>
                                          <p:attrName>ppt_w</p:attrName>
                                        </p:attrNameLst>
                                      </p:cBhvr>
                                      <p:tavLst>
                                        <p:tav tm="0">
                                          <p:val>
                                            <p:strVal val="#ppt_w"/>
                                          </p:val>
                                        </p:tav>
                                        <p:tav tm="100000">
                                          <p:val>
                                            <p:strVal val="#ppt_w"/>
                                          </p:val>
                                        </p:tav>
                                      </p:tavLst>
                                    </p:anim>
                                    <p:anim calcmode="lin" valueType="num">
                                      <p:cBhvr>
                                        <p:cTn id="225" dur="75" fill="hold"/>
                                        <p:tgtEl>
                                          <p:spTgt spid="1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nimBg="1"/>
      <p:bldP spid="8" grpId="0" animBg="1"/>
      <p:bldP spid="9" grpId="0" animBg="1"/>
      <p:bldP spid="65" grpId="0" animBg="1"/>
      <p:bldP spid="66" grpId="0" animBg="1"/>
      <p:bldP spid="101" grpId="0" animBg="1"/>
      <p:bldP spid="108" grpId="0" animBg="1" autoUpdateAnimBg="0"/>
      <p:bldP spid="109" grpId="0" autoUpdateAnimBg="0"/>
      <p:bldP spid="111" grpId="0" autoUpdateAnimBg="0"/>
      <p:bldP spid="122" grpId="0" autoUpdateAnimBg="0"/>
      <p:bldP spid="12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77863" y="388938"/>
            <a:ext cx="35337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en-US" altLang="zh-CN" b="1">
                <a:solidFill>
                  <a:schemeClr val="bg1"/>
                </a:solidFill>
              </a:rPr>
              <a:t>2</a:t>
            </a:r>
            <a:r>
              <a:rPr lang="en-US" altLang="zh-CN" b="1">
                <a:solidFill>
                  <a:schemeClr val="bg1"/>
                </a:solidFill>
                <a:cs typeface="Times New Roman" pitchFamily="18" charset="0"/>
              </a:rPr>
              <a:t>º</a:t>
            </a:r>
            <a:r>
              <a:rPr lang="en-US" altLang="zh-CN" b="1">
                <a:solidFill>
                  <a:schemeClr val="bg1"/>
                </a:solidFill>
              </a:rPr>
              <a:t> </a:t>
            </a:r>
            <a:r>
              <a:rPr lang="zh-CN" altLang="en-US" b="1">
                <a:solidFill>
                  <a:schemeClr val="bg1"/>
                </a:solidFill>
                <a:latin typeface="宋体" pitchFamily="2" charset="-122"/>
              </a:rPr>
              <a:t>抗磁性</a:t>
            </a:r>
          </a:p>
        </p:txBody>
      </p:sp>
      <p:graphicFrame>
        <p:nvGraphicFramePr>
          <p:cNvPr id="5" name="Object 5"/>
          <p:cNvGraphicFramePr>
            <a:graphicFrameLocks noChangeAspect="1"/>
          </p:cNvGraphicFramePr>
          <p:nvPr>
            <p:extLst>
              <p:ext uri="{D42A27DB-BD31-4B8C-83A1-F6EECF244321}">
                <p14:modId xmlns:p14="http://schemas.microsoft.com/office/powerpoint/2010/main" val="384217426"/>
              </p:ext>
            </p:extLst>
          </p:nvPr>
        </p:nvGraphicFramePr>
        <p:xfrm>
          <a:off x="2595563" y="457200"/>
          <a:ext cx="911225" cy="431800"/>
        </p:xfrm>
        <a:graphic>
          <a:graphicData uri="http://schemas.openxmlformats.org/presentationml/2006/ole">
            <mc:AlternateContent xmlns:mc="http://schemas.openxmlformats.org/markup-compatibility/2006">
              <mc:Choice xmlns:v="urn:schemas-microsoft-com:vml" Requires="v">
                <p:oleObj spid="_x0000_s88186" name="Equation" r:id="rId3" imgW="1028520" imgH="431640" progId="Equation.DSMT4">
                  <p:embed/>
                </p:oleObj>
              </mc:Choice>
              <mc:Fallback>
                <p:oleObj name="Equation" r:id="rId3" imgW="1028520" imgH="431640" progId="Equation.DSMT4">
                  <p:embed/>
                  <p:pic>
                    <p:nvPicPr>
                      <p:cNvPr id="0" name=""/>
                      <p:cNvPicPr>
                        <a:picLocks noChangeAspect="1" noChangeArrowheads="1"/>
                      </p:cNvPicPr>
                      <p:nvPr/>
                    </p:nvPicPr>
                    <p:blipFill>
                      <a:blip r:embed="rId4"/>
                      <a:srcRect/>
                      <a:stretch>
                        <a:fillRect/>
                      </a:stretch>
                    </p:blipFill>
                    <p:spPr bwMode="auto">
                      <a:xfrm>
                        <a:off x="2595563" y="457200"/>
                        <a:ext cx="9112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8"/>
          <p:cNvSpPr txBox="1">
            <a:spLocks noChangeArrowheads="1"/>
          </p:cNvSpPr>
          <p:nvPr/>
        </p:nvSpPr>
        <p:spPr bwMode="auto">
          <a:xfrm>
            <a:off x="3333750" y="1865313"/>
            <a:ext cx="47244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zh-CN" altLang="en-US" b="1">
                <a:solidFill>
                  <a:schemeClr val="bg1"/>
                </a:solidFill>
                <a:ea typeface="楷体_GB2312" pitchFamily="49" charset="-122"/>
              </a:rPr>
              <a:t>电子附加一个磁矩</a:t>
            </a:r>
          </a:p>
        </p:txBody>
      </p:sp>
      <p:graphicFrame>
        <p:nvGraphicFramePr>
          <p:cNvPr id="7" name="Object 9"/>
          <p:cNvGraphicFramePr>
            <a:graphicFrameLocks noChangeAspect="1"/>
          </p:cNvGraphicFramePr>
          <p:nvPr>
            <p:extLst>
              <p:ext uri="{D42A27DB-BD31-4B8C-83A1-F6EECF244321}">
                <p14:modId xmlns:p14="http://schemas.microsoft.com/office/powerpoint/2010/main" val="503374816"/>
              </p:ext>
            </p:extLst>
          </p:nvPr>
        </p:nvGraphicFramePr>
        <p:xfrm>
          <a:off x="1109663" y="2344738"/>
          <a:ext cx="2335212" cy="568325"/>
        </p:xfrm>
        <a:graphic>
          <a:graphicData uri="http://schemas.openxmlformats.org/presentationml/2006/ole">
            <mc:AlternateContent xmlns:mc="http://schemas.openxmlformats.org/markup-compatibility/2006">
              <mc:Choice xmlns:v="urn:schemas-microsoft-com:vml" Requires="v">
                <p:oleObj spid="_x0000_s88187" name="Equation" r:id="rId5" imgW="2019240" imgH="520560" progId="Equation.DSMT4">
                  <p:embed/>
                </p:oleObj>
              </mc:Choice>
              <mc:Fallback>
                <p:oleObj name="Equation" r:id="rId5" imgW="2019240" imgH="520560" progId="Equation.DSMT4">
                  <p:embed/>
                  <p:pic>
                    <p:nvPicPr>
                      <p:cNvPr id="0" name=""/>
                      <p:cNvPicPr>
                        <a:picLocks noChangeAspect="1" noChangeArrowheads="1"/>
                      </p:cNvPicPr>
                      <p:nvPr/>
                    </p:nvPicPr>
                    <p:blipFill>
                      <a:blip r:embed="rId6"/>
                      <a:srcRect/>
                      <a:stretch>
                        <a:fillRect/>
                      </a:stretch>
                    </p:blipFill>
                    <p:spPr bwMode="auto">
                      <a:xfrm>
                        <a:off x="1109663" y="2344738"/>
                        <a:ext cx="2335212"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11" descr="粉色面巾纸"/>
          <p:cNvSpPr>
            <a:spLocks noChangeArrowheads="1"/>
          </p:cNvSpPr>
          <p:nvPr/>
        </p:nvSpPr>
        <p:spPr bwMode="auto">
          <a:xfrm>
            <a:off x="1258888" y="3176588"/>
            <a:ext cx="2133600" cy="990600"/>
          </a:xfrm>
          <a:prstGeom prst="rect">
            <a:avLst/>
          </a:prstGeom>
          <a:blipFill dpi="0" rotWithShape="1">
            <a:blip r:embed="rId7"/>
            <a:srcRect/>
            <a:tile tx="0" ty="0" sx="100000" sy="100000" flip="none" algn="tl"/>
          </a:blipFill>
          <a:ln w="9525">
            <a:solidFill>
              <a:schemeClr val="tx1"/>
            </a:solidFill>
            <a:miter lim="800000"/>
            <a:headEnd/>
            <a:tailEnd/>
          </a:ln>
        </p:spPr>
        <p:txBody>
          <a:bodyPr wrap="none" anchor="ctr"/>
          <a:lstStyle/>
          <a:p>
            <a:endParaRPr lang="zh-CN" altLang="en-US" sz="2400" b="1">
              <a:solidFill>
                <a:schemeClr val="bg1"/>
              </a:solidFill>
            </a:endParaRPr>
          </a:p>
        </p:txBody>
      </p:sp>
      <p:graphicFrame>
        <p:nvGraphicFramePr>
          <p:cNvPr id="10" name="Object 13"/>
          <p:cNvGraphicFramePr>
            <a:graphicFrameLocks noChangeAspect="1"/>
          </p:cNvGraphicFramePr>
          <p:nvPr>
            <p:extLst>
              <p:ext uri="{D42A27DB-BD31-4B8C-83A1-F6EECF244321}">
                <p14:modId xmlns:p14="http://schemas.microsoft.com/office/powerpoint/2010/main" val="1871226551"/>
              </p:ext>
            </p:extLst>
          </p:nvPr>
        </p:nvGraphicFramePr>
        <p:xfrm>
          <a:off x="3481388" y="2870200"/>
          <a:ext cx="404812" cy="493713"/>
        </p:xfrm>
        <a:graphic>
          <a:graphicData uri="http://schemas.openxmlformats.org/presentationml/2006/ole">
            <mc:AlternateContent xmlns:mc="http://schemas.openxmlformats.org/markup-compatibility/2006">
              <mc:Choice xmlns:v="urn:schemas-microsoft-com:vml" Requires="v">
                <p:oleObj spid="_x0000_s88188" name="Equation" r:id="rId8" imgW="406080" imgH="495000" progId="Equation.DSMT4">
                  <p:embed/>
                </p:oleObj>
              </mc:Choice>
              <mc:Fallback>
                <p:oleObj name="Equation" r:id="rId8" imgW="406080" imgH="495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1388" y="2870200"/>
                        <a:ext cx="404812"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4"/>
          <p:cNvGraphicFramePr>
            <a:graphicFrameLocks noChangeAspect="1"/>
          </p:cNvGraphicFramePr>
          <p:nvPr>
            <p:extLst>
              <p:ext uri="{D42A27DB-BD31-4B8C-83A1-F6EECF244321}">
                <p14:modId xmlns:p14="http://schemas.microsoft.com/office/powerpoint/2010/main" val="725442596"/>
              </p:ext>
            </p:extLst>
          </p:nvPr>
        </p:nvGraphicFramePr>
        <p:xfrm>
          <a:off x="4418013" y="3609975"/>
          <a:ext cx="369887" cy="395288"/>
        </p:xfrm>
        <a:graphic>
          <a:graphicData uri="http://schemas.openxmlformats.org/presentationml/2006/ole">
            <mc:AlternateContent xmlns:mc="http://schemas.openxmlformats.org/markup-compatibility/2006">
              <mc:Choice xmlns:v="urn:schemas-microsoft-com:vml" Requires="v">
                <p:oleObj spid="_x0000_s88189" name="Equation" r:id="rId10" imgW="380880" imgH="393480" progId="Equation.DSMT4">
                  <p:embed/>
                </p:oleObj>
              </mc:Choice>
              <mc:Fallback>
                <p:oleObj name="Equation" r:id="rId10" imgW="380880" imgH="3934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8013" y="3609975"/>
                        <a:ext cx="369887"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16" descr="粉色面巾纸"/>
          <p:cNvSpPr>
            <a:spLocks noChangeArrowheads="1"/>
          </p:cNvSpPr>
          <p:nvPr/>
        </p:nvSpPr>
        <p:spPr bwMode="auto">
          <a:xfrm>
            <a:off x="6624638" y="1233488"/>
            <a:ext cx="1600200" cy="609600"/>
          </a:xfrm>
          <a:prstGeom prst="rect">
            <a:avLst/>
          </a:prstGeom>
          <a:blipFill dpi="0" rotWithShape="1">
            <a:blip r:embed="rId7"/>
            <a:srcRect/>
            <a:tile tx="0" ty="0" sx="100000" sy="100000" flip="none" algn="tl"/>
          </a:blipFill>
          <a:ln w="9525">
            <a:solidFill>
              <a:schemeClr val="tx1"/>
            </a:solidFill>
            <a:miter lim="800000"/>
            <a:headEnd/>
            <a:tailEnd/>
          </a:ln>
        </p:spPr>
        <p:txBody>
          <a:bodyPr wrap="none" anchor="ctr"/>
          <a:lstStyle/>
          <a:p>
            <a:endParaRPr lang="zh-CN" altLang="en-US" sz="2400" b="1">
              <a:solidFill>
                <a:schemeClr val="bg1"/>
              </a:solidFill>
            </a:endParaRPr>
          </a:p>
        </p:txBody>
      </p:sp>
      <p:graphicFrame>
        <p:nvGraphicFramePr>
          <p:cNvPr id="14" name="Object 17"/>
          <p:cNvGraphicFramePr>
            <a:graphicFrameLocks noChangeAspect="1"/>
          </p:cNvGraphicFramePr>
          <p:nvPr>
            <p:extLst>
              <p:ext uri="{D42A27DB-BD31-4B8C-83A1-F6EECF244321}">
                <p14:modId xmlns:p14="http://schemas.microsoft.com/office/powerpoint/2010/main" val="2082628345"/>
              </p:ext>
            </p:extLst>
          </p:nvPr>
        </p:nvGraphicFramePr>
        <p:xfrm>
          <a:off x="7080348" y="603469"/>
          <a:ext cx="876300" cy="495300"/>
        </p:xfrm>
        <a:graphic>
          <a:graphicData uri="http://schemas.openxmlformats.org/presentationml/2006/ole">
            <mc:AlternateContent xmlns:mc="http://schemas.openxmlformats.org/markup-compatibility/2006">
              <mc:Choice xmlns:v="urn:schemas-microsoft-com:vml" Requires="v">
                <p:oleObj spid="_x0000_s88190" name="Equation" r:id="rId12" imgW="876240" imgH="495000" progId="Equation.DSMT4">
                  <p:embed/>
                </p:oleObj>
              </mc:Choice>
              <mc:Fallback>
                <p:oleObj name="Equation" r:id="rId12" imgW="876240" imgH="4950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0348" y="603469"/>
                        <a:ext cx="8763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8"/>
          <p:cNvGraphicFramePr>
            <a:graphicFrameLocks noChangeAspect="1"/>
          </p:cNvGraphicFramePr>
          <p:nvPr>
            <p:extLst>
              <p:ext uri="{D42A27DB-BD31-4B8C-83A1-F6EECF244321}">
                <p14:modId xmlns:p14="http://schemas.microsoft.com/office/powerpoint/2010/main" val="390449334"/>
              </p:ext>
            </p:extLst>
          </p:nvPr>
        </p:nvGraphicFramePr>
        <p:xfrm>
          <a:off x="6921777" y="1283107"/>
          <a:ext cx="1066800" cy="510362"/>
        </p:xfrm>
        <a:graphic>
          <a:graphicData uri="http://schemas.openxmlformats.org/presentationml/2006/ole">
            <mc:AlternateContent xmlns:mc="http://schemas.openxmlformats.org/markup-compatibility/2006">
              <mc:Choice xmlns:v="urn:schemas-microsoft-com:vml" Requires="v">
                <p:oleObj spid="_x0000_s88191" name="Equation" r:id="rId14" imgW="444240" imgH="228600" progId="Equation.DSMT4">
                  <p:embed/>
                </p:oleObj>
              </mc:Choice>
              <mc:Fallback>
                <p:oleObj name="Equation" r:id="rId14" imgW="444240" imgH="228600" progId="Equation.DSMT4">
                  <p:embed/>
                  <p:pic>
                    <p:nvPicPr>
                      <p:cNvPr id="0" name=""/>
                      <p:cNvPicPr>
                        <a:picLocks noChangeAspect="1" noChangeArrowheads="1"/>
                      </p:cNvPicPr>
                      <p:nvPr/>
                    </p:nvPicPr>
                    <p:blipFill>
                      <a:blip r:embed="rId15"/>
                      <a:srcRect/>
                      <a:stretch>
                        <a:fillRect/>
                      </a:stretch>
                    </p:blipFill>
                    <p:spPr bwMode="auto">
                      <a:xfrm>
                        <a:off x="6921777" y="1283107"/>
                        <a:ext cx="1066800" cy="510362"/>
                      </a:xfrm>
                      <a:prstGeom prst="rect">
                        <a:avLst/>
                      </a:prstGeom>
                      <a:noFill/>
                      <a:ln>
                        <a:noFill/>
                      </a:ln>
                      <a:effectLst/>
                    </p:spPr>
                  </p:pic>
                </p:oleObj>
              </mc:Fallback>
            </mc:AlternateContent>
          </a:graphicData>
        </a:graphic>
      </p:graphicFrame>
      <p:sp>
        <p:nvSpPr>
          <p:cNvPr id="16" name="Text Box 19"/>
          <p:cNvSpPr txBox="1">
            <a:spLocks noChangeArrowheads="1"/>
          </p:cNvSpPr>
          <p:nvPr/>
        </p:nvSpPr>
        <p:spPr bwMode="auto">
          <a:xfrm>
            <a:off x="1042988" y="873125"/>
            <a:ext cx="47466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rPr>
              <a:t>当没有外磁场时</a:t>
            </a:r>
          </a:p>
        </p:txBody>
      </p:sp>
      <p:sp>
        <p:nvSpPr>
          <p:cNvPr id="17" name="AutoShape 20"/>
          <p:cNvSpPr>
            <a:spLocks noChangeArrowheads="1"/>
          </p:cNvSpPr>
          <p:nvPr/>
        </p:nvSpPr>
        <p:spPr bwMode="auto">
          <a:xfrm>
            <a:off x="4608513" y="512763"/>
            <a:ext cx="2217737" cy="649287"/>
          </a:xfrm>
          <a:prstGeom prst="wedgeEllipseCallout">
            <a:avLst>
              <a:gd name="adj1" fmla="val 41838"/>
              <a:gd name="adj2" fmla="val 85940"/>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400" b="1">
              <a:solidFill>
                <a:schemeClr val="bg1"/>
              </a:solidFill>
            </a:endParaRPr>
          </a:p>
        </p:txBody>
      </p:sp>
      <p:grpSp>
        <p:nvGrpSpPr>
          <p:cNvPr id="18" name="Group 129"/>
          <p:cNvGrpSpPr>
            <a:grpSpLocks/>
          </p:cNvGrpSpPr>
          <p:nvPr/>
        </p:nvGrpSpPr>
        <p:grpSpPr bwMode="auto">
          <a:xfrm>
            <a:off x="1171575" y="5357812"/>
            <a:ext cx="7972425" cy="461962"/>
            <a:chOff x="738" y="3375"/>
            <a:chExt cx="5022" cy="291"/>
          </a:xfrm>
        </p:grpSpPr>
        <p:sp>
          <p:nvSpPr>
            <p:cNvPr id="19" name="Text Box 23"/>
            <p:cNvSpPr txBox="1">
              <a:spLocks noChangeArrowheads="1"/>
            </p:cNvSpPr>
            <p:nvPr/>
          </p:nvSpPr>
          <p:spPr bwMode="auto">
            <a:xfrm>
              <a:off x="738" y="3375"/>
              <a:ext cx="502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附加磁矩       </a:t>
              </a:r>
              <a:r>
                <a:rPr lang="zh-CN" altLang="en-US" sz="2400" b="1" smtClean="0">
                  <a:solidFill>
                    <a:schemeClr val="bg1"/>
                  </a:solidFill>
                </a:rPr>
                <a:t>  是</a:t>
              </a:r>
              <a:r>
                <a:rPr lang="zh-CN" altLang="en-US" sz="2400" b="1">
                  <a:solidFill>
                    <a:schemeClr val="bg1"/>
                  </a:solidFill>
                </a:rPr>
                <a:t>抗磁质产生磁效应唯一的原因</a:t>
              </a:r>
            </a:p>
          </p:txBody>
        </p:sp>
        <p:graphicFrame>
          <p:nvGraphicFramePr>
            <p:cNvPr id="20" name="Object 24"/>
            <p:cNvGraphicFramePr>
              <a:graphicFrameLocks noChangeAspect="1"/>
            </p:cNvGraphicFramePr>
            <p:nvPr>
              <p:extLst>
                <p:ext uri="{D42A27DB-BD31-4B8C-83A1-F6EECF244321}">
                  <p14:modId xmlns:p14="http://schemas.microsoft.com/office/powerpoint/2010/main" val="464904029"/>
                </p:ext>
              </p:extLst>
            </p:nvPr>
          </p:nvGraphicFramePr>
          <p:xfrm>
            <a:off x="1627" y="3375"/>
            <a:ext cx="446" cy="291"/>
          </p:xfrm>
          <a:graphic>
            <a:graphicData uri="http://schemas.openxmlformats.org/presentationml/2006/ole">
              <mc:AlternateContent xmlns:mc="http://schemas.openxmlformats.org/markup-compatibility/2006">
                <mc:Choice xmlns:v="urn:schemas-microsoft-com:vml" Requires="v">
                  <p:oleObj spid="_x0000_s88192" name="Equation" r:id="rId16" imgW="660240" imgH="431640" progId="Equation.DSMT4">
                    <p:embed/>
                  </p:oleObj>
                </mc:Choice>
                <mc:Fallback>
                  <p:oleObj name="Equation" r:id="rId16" imgW="660240" imgH="431640" progId="Equation.DSMT4">
                    <p:embed/>
                    <p:pic>
                      <p:nvPicPr>
                        <p:cNvPr id="0" name=""/>
                        <p:cNvPicPr>
                          <a:picLocks noChangeAspect="1" noChangeArrowheads="1"/>
                        </p:cNvPicPr>
                        <p:nvPr/>
                      </p:nvPicPr>
                      <p:blipFill>
                        <a:blip r:embed="rId17"/>
                        <a:srcRect/>
                        <a:stretch>
                          <a:fillRect/>
                        </a:stretch>
                      </p:blipFill>
                      <p:spPr bwMode="auto">
                        <a:xfrm>
                          <a:off x="1627" y="3375"/>
                          <a:ext cx="44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Text Box 25"/>
          <p:cNvSpPr txBox="1">
            <a:spLocks noChangeArrowheads="1"/>
          </p:cNvSpPr>
          <p:nvPr/>
        </p:nvSpPr>
        <p:spPr bwMode="auto">
          <a:xfrm>
            <a:off x="1042988" y="1865313"/>
            <a:ext cx="365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rPr>
              <a:t>当有外磁场时</a:t>
            </a:r>
          </a:p>
        </p:txBody>
      </p:sp>
      <p:grpSp>
        <p:nvGrpSpPr>
          <p:cNvPr id="22" name="Group 26"/>
          <p:cNvGrpSpPr>
            <a:grpSpLocks/>
          </p:cNvGrpSpPr>
          <p:nvPr/>
        </p:nvGrpSpPr>
        <p:grpSpPr bwMode="auto">
          <a:xfrm>
            <a:off x="4973638" y="2636838"/>
            <a:ext cx="3327400" cy="1676400"/>
            <a:chOff x="0" y="2592"/>
            <a:chExt cx="2096" cy="1056"/>
          </a:xfrm>
        </p:grpSpPr>
        <p:sp>
          <p:nvSpPr>
            <p:cNvPr id="23" name="Line 27"/>
            <p:cNvSpPr>
              <a:spLocks noChangeShapeType="1"/>
            </p:cNvSpPr>
            <p:nvPr/>
          </p:nvSpPr>
          <p:spPr bwMode="auto">
            <a:xfrm>
              <a:off x="0" y="2736"/>
              <a:ext cx="182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sp>
          <p:nvSpPr>
            <p:cNvPr id="24" name="Line 28"/>
            <p:cNvSpPr>
              <a:spLocks noChangeShapeType="1"/>
            </p:cNvSpPr>
            <p:nvPr/>
          </p:nvSpPr>
          <p:spPr bwMode="auto">
            <a:xfrm>
              <a:off x="0" y="3648"/>
              <a:ext cx="1920"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graphicFrame>
          <p:nvGraphicFramePr>
            <p:cNvPr id="25" name="Object 29"/>
            <p:cNvGraphicFramePr>
              <a:graphicFrameLocks noChangeAspect="1"/>
            </p:cNvGraphicFramePr>
            <p:nvPr/>
          </p:nvGraphicFramePr>
          <p:xfrm>
            <a:off x="1824" y="2592"/>
            <a:ext cx="272" cy="304"/>
          </p:xfrm>
          <a:graphic>
            <a:graphicData uri="http://schemas.openxmlformats.org/presentationml/2006/ole">
              <mc:AlternateContent xmlns:mc="http://schemas.openxmlformats.org/markup-compatibility/2006">
                <mc:Choice xmlns:v="urn:schemas-microsoft-com:vml" Requires="v">
                  <p:oleObj spid="_x0000_s88193" name="Equation" r:id="rId18" imgW="431640" imgH="482400" progId="Equation.3">
                    <p:embed/>
                  </p:oleObj>
                </mc:Choice>
                <mc:Fallback>
                  <p:oleObj name="Equation" r:id="rId18" imgW="431640" imgH="4824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4" y="2592"/>
                          <a:ext cx="272"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 name="AutoShape 30" descr="粉色面巾纸"/>
          <p:cNvSpPr>
            <a:spLocks noChangeArrowheads="1"/>
          </p:cNvSpPr>
          <p:nvPr/>
        </p:nvSpPr>
        <p:spPr bwMode="auto">
          <a:xfrm rot="5400000">
            <a:off x="5961063" y="2043113"/>
            <a:ext cx="1143000" cy="3048000"/>
          </a:xfrm>
          <a:prstGeom prst="can">
            <a:avLst>
              <a:gd name="adj" fmla="val 28469"/>
            </a:avLst>
          </a:prstGeom>
          <a:blipFill dpi="0" rotWithShape="1">
            <a:blip r:embed="rId7"/>
            <a:srcRect/>
            <a:tile tx="0" ty="0" sx="100000" sy="100000" flip="none" algn="tl"/>
          </a:blip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nvGrpSpPr>
          <p:cNvPr id="27" name="Group 126"/>
          <p:cNvGrpSpPr>
            <a:grpSpLocks/>
          </p:cNvGrpSpPr>
          <p:nvPr/>
        </p:nvGrpSpPr>
        <p:grpSpPr bwMode="auto">
          <a:xfrm>
            <a:off x="5256213" y="2960688"/>
            <a:ext cx="3124200" cy="1160462"/>
            <a:chOff x="3923" y="3172"/>
            <a:chExt cx="1968" cy="731"/>
          </a:xfrm>
        </p:grpSpPr>
        <p:sp>
          <p:nvSpPr>
            <p:cNvPr id="28" name="Arc 33"/>
            <p:cNvSpPr>
              <a:spLocks/>
            </p:cNvSpPr>
            <p:nvPr/>
          </p:nvSpPr>
          <p:spPr bwMode="auto">
            <a:xfrm flipV="1">
              <a:off x="5075"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29" name="Arc 36"/>
            <p:cNvSpPr>
              <a:spLocks/>
            </p:cNvSpPr>
            <p:nvPr/>
          </p:nvSpPr>
          <p:spPr bwMode="auto">
            <a:xfrm flipV="1">
              <a:off x="5267"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0" name="Arc 39"/>
            <p:cNvSpPr>
              <a:spLocks/>
            </p:cNvSpPr>
            <p:nvPr/>
          </p:nvSpPr>
          <p:spPr bwMode="auto">
            <a:xfrm flipV="1">
              <a:off x="3923" y="31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1" name="Arc 42"/>
            <p:cNvSpPr>
              <a:spLocks/>
            </p:cNvSpPr>
            <p:nvPr/>
          </p:nvSpPr>
          <p:spPr bwMode="auto">
            <a:xfrm flipV="1">
              <a:off x="4113"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2" name="Arc 45"/>
            <p:cNvSpPr>
              <a:spLocks/>
            </p:cNvSpPr>
            <p:nvPr/>
          </p:nvSpPr>
          <p:spPr bwMode="auto">
            <a:xfrm flipV="1">
              <a:off x="4305"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3" name="Arc 48"/>
            <p:cNvSpPr>
              <a:spLocks/>
            </p:cNvSpPr>
            <p:nvPr/>
          </p:nvSpPr>
          <p:spPr bwMode="auto">
            <a:xfrm flipV="1">
              <a:off x="4497"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4" name="Arc 51"/>
            <p:cNvSpPr>
              <a:spLocks/>
            </p:cNvSpPr>
            <p:nvPr/>
          </p:nvSpPr>
          <p:spPr bwMode="auto">
            <a:xfrm flipV="1">
              <a:off x="4689"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5" name="Arc 54"/>
            <p:cNvSpPr>
              <a:spLocks/>
            </p:cNvSpPr>
            <p:nvPr/>
          </p:nvSpPr>
          <p:spPr bwMode="auto">
            <a:xfrm flipV="1">
              <a:off x="4881"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aphicFrame>
        <p:nvGraphicFramePr>
          <p:cNvPr id="36" name="Object 56" descr="粉色面巾纸"/>
          <p:cNvGraphicFramePr>
            <a:graphicFrameLocks noChangeAspect="1"/>
          </p:cNvGraphicFramePr>
          <p:nvPr>
            <p:extLst>
              <p:ext uri="{D42A27DB-BD31-4B8C-83A1-F6EECF244321}">
                <p14:modId xmlns:p14="http://schemas.microsoft.com/office/powerpoint/2010/main" val="1568360016"/>
              </p:ext>
            </p:extLst>
          </p:nvPr>
        </p:nvGraphicFramePr>
        <p:xfrm>
          <a:off x="6592888" y="3427413"/>
          <a:ext cx="381000" cy="366712"/>
        </p:xfrm>
        <a:graphic>
          <a:graphicData uri="http://schemas.openxmlformats.org/presentationml/2006/ole">
            <mc:AlternateContent xmlns:mc="http://schemas.openxmlformats.org/markup-compatibility/2006">
              <mc:Choice xmlns:v="urn:schemas-microsoft-com:vml" Requires="v">
                <p:oleObj spid="_x0000_s88194" name="Equation" r:id="rId20" imgW="291960" imgH="317160" progId="Equation.3">
                  <p:embed/>
                </p:oleObj>
              </mc:Choice>
              <mc:Fallback>
                <p:oleObj name="Equation" r:id="rId20" imgW="291960" imgH="31716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92888" y="3427413"/>
                        <a:ext cx="381000" cy="366712"/>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rgbClr val="004B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57"/>
          <p:cNvSpPr>
            <a:spLocks noChangeShapeType="1"/>
          </p:cNvSpPr>
          <p:nvPr/>
        </p:nvSpPr>
        <p:spPr bwMode="auto">
          <a:xfrm flipH="1">
            <a:off x="4211638" y="3551238"/>
            <a:ext cx="762000" cy="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grpSp>
        <p:nvGrpSpPr>
          <p:cNvPr id="38" name="Group 58"/>
          <p:cNvGrpSpPr>
            <a:grpSpLocks/>
          </p:cNvGrpSpPr>
          <p:nvPr/>
        </p:nvGrpSpPr>
        <p:grpSpPr bwMode="auto">
          <a:xfrm>
            <a:off x="1328738" y="3176588"/>
            <a:ext cx="387350" cy="838200"/>
            <a:chOff x="1244" y="1872"/>
            <a:chExt cx="244" cy="528"/>
          </a:xfrm>
        </p:grpSpPr>
        <p:grpSp>
          <p:nvGrpSpPr>
            <p:cNvPr id="39" name="Group 59"/>
            <p:cNvGrpSpPr>
              <a:grpSpLocks/>
            </p:cNvGrpSpPr>
            <p:nvPr/>
          </p:nvGrpSpPr>
          <p:grpSpPr bwMode="auto">
            <a:xfrm>
              <a:off x="1244" y="1872"/>
              <a:ext cx="240" cy="336"/>
              <a:chOff x="3692" y="3792"/>
              <a:chExt cx="240" cy="336"/>
            </a:xfrm>
          </p:grpSpPr>
          <p:grpSp>
            <p:nvGrpSpPr>
              <p:cNvPr id="43" name="Group 60"/>
              <p:cNvGrpSpPr>
                <a:grpSpLocks/>
              </p:cNvGrpSpPr>
              <p:nvPr/>
            </p:nvGrpSpPr>
            <p:grpSpPr bwMode="auto">
              <a:xfrm rot="17894606" flipH="1">
                <a:off x="3764" y="3960"/>
                <a:ext cx="144" cy="192"/>
                <a:chOff x="3452" y="672"/>
                <a:chExt cx="240" cy="212"/>
              </a:xfrm>
            </p:grpSpPr>
            <p:sp>
              <p:nvSpPr>
                <p:cNvPr id="47" name="Oval 6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8" name="Line 6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44" name="Group 63"/>
              <p:cNvGrpSpPr>
                <a:grpSpLocks/>
              </p:cNvGrpSpPr>
              <p:nvPr/>
            </p:nvGrpSpPr>
            <p:grpSpPr bwMode="auto">
              <a:xfrm rot="17894606" flipH="1">
                <a:off x="3716" y="3768"/>
                <a:ext cx="144" cy="192"/>
                <a:chOff x="3452" y="672"/>
                <a:chExt cx="240" cy="212"/>
              </a:xfrm>
            </p:grpSpPr>
            <p:sp>
              <p:nvSpPr>
                <p:cNvPr id="45" name="Oval 6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6" name="Line 6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40" name="Group 66"/>
            <p:cNvGrpSpPr>
              <a:grpSpLocks/>
            </p:cNvGrpSpPr>
            <p:nvPr/>
          </p:nvGrpSpPr>
          <p:grpSpPr bwMode="auto">
            <a:xfrm rot="17894606" flipH="1">
              <a:off x="1320" y="2232"/>
              <a:ext cx="144" cy="192"/>
              <a:chOff x="3452" y="672"/>
              <a:chExt cx="240" cy="212"/>
            </a:xfrm>
          </p:grpSpPr>
          <p:sp>
            <p:nvSpPr>
              <p:cNvPr id="41" name="Oval 67"/>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2" name="Line 68"/>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49" name="Group 69"/>
          <p:cNvGrpSpPr>
            <a:grpSpLocks/>
          </p:cNvGrpSpPr>
          <p:nvPr/>
        </p:nvGrpSpPr>
        <p:grpSpPr bwMode="auto">
          <a:xfrm>
            <a:off x="1709738" y="3176588"/>
            <a:ext cx="387350" cy="838200"/>
            <a:chOff x="1484" y="1872"/>
            <a:chExt cx="244" cy="528"/>
          </a:xfrm>
        </p:grpSpPr>
        <p:grpSp>
          <p:nvGrpSpPr>
            <p:cNvPr id="50" name="Group 70"/>
            <p:cNvGrpSpPr>
              <a:grpSpLocks/>
            </p:cNvGrpSpPr>
            <p:nvPr/>
          </p:nvGrpSpPr>
          <p:grpSpPr bwMode="auto">
            <a:xfrm>
              <a:off x="1484" y="1872"/>
              <a:ext cx="240" cy="336"/>
              <a:chOff x="3932" y="3792"/>
              <a:chExt cx="240" cy="336"/>
            </a:xfrm>
          </p:grpSpPr>
          <p:grpSp>
            <p:nvGrpSpPr>
              <p:cNvPr id="54" name="Group 71"/>
              <p:cNvGrpSpPr>
                <a:grpSpLocks/>
              </p:cNvGrpSpPr>
              <p:nvPr/>
            </p:nvGrpSpPr>
            <p:grpSpPr bwMode="auto">
              <a:xfrm rot="17894606" flipH="1">
                <a:off x="3956" y="3768"/>
                <a:ext cx="144" cy="192"/>
                <a:chOff x="3452" y="672"/>
                <a:chExt cx="240" cy="212"/>
              </a:xfrm>
            </p:grpSpPr>
            <p:sp>
              <p:nvSpPr>
                <p:cNvPr id="58" name="Oval 7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9" name="Line 7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55" name="Group 74"/>
              <p:cNvGrpSpPr>
                <a:grpSpLocks/>
              </p:cNvGrpSpPr>
              <p:nvPr/>
            </p:nvGrpSpPr>
            <p:grpSpPr bwMode="auto">
              <a:xfrm rot="17894606" flipH="1">
                <a:off x="4004" y="3960"/>
                <a:ext cx="144" cy="192"/>
                <a:chOff x="3452" y="672"/>
                <a:chExt cx="240" cy="212"/>
              </a:xfrm>
            </p:grpSpPr>
            <p:sp>
              <p:nvSpPr>
                <p:cNvPr id="56" name="Oval 75"/>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7" name="Line 76"/>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51" name="Group 77"/>
            <p:cNvGrpSpPr>
              <a:grpSpLocks/>
            </p:cNvGrpSpPr>
            <p:nvPr/>
          </p:nvGrpSpPr>
          <p:grpSpPr bwMode="auto">
            <a:xfrm rot="17894606" flipH="1">
              <a:off x="1560" y="2232"/>
              <a:ext cx="144" cy="192"/>
              <a:chOff x="3452" y="672"/>
              <a:chExt cx="240" cy="212"/>
            </a:xfrm>
          </p:grpSpPr>
          <p:sp>
            <p:nvSpPr>
              <p:cNvPr id="52" name="Oval 7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3" name="Line 7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60" name="Group 80"/>
          <p:cNvGrpSpPr>
            <a:grpSpLocks/>
          </p:cNvGrpSpPr>
          <p:nvPr/>
        </p:nvGrpSpPr>
        <p:grpSpPr bwMode="auto">
          <a:xfrm>
            <a:off x="2471738" y="3176588"/>
            <a:ext cx="387350" cy="838200"/>
            <a:chOff x="1964" y="1872"/>
            <a:chExt cx="244" cy="528"/>
          </a:xfrm>
        </p:grpSpPr>
        <p:grpSp>
          <p:nvGrpSpPr>
            <p:cNvPr id="61" name="Group 81"/>
            <p:cNvGrpSpPr>
              <a:grpSpLocks/>
            </p:cNvGrpSpPr>
            <p:nvPr/>
          </p:nvGrpSpPr>
          <p:grpSpPr bwMode="auto">
            <a:xfrm>
              <a:off x="1964" y="1872"/>
              <a:ext cx="240" cy="336"/>
              <a:chOff x="4316" y="3792"/>
              <a:chExt cx="240" cy="336"/>
            </a:xfrm>
          </p:grpSpPr>
          <p:grpSp>
            <p:nvGrpSpPr>
              <p:cNvPr id="65" name="Group 82"/>
              <p:cNvGrpSpPr>
                <a:grpSpLocks/>
              </p:cNvGrpSpPr>
              <p:nvPr/>
            </p:nvGrpSpPr>
            <p:grpSpPr bwMode="auto">
              <a:xfrm rot="17894606" flipH="1">
                <a:off x="4340" y="3768"/>
                <a:ext cx="144" cy="192"/>
                <a:chOff x="3452" y="672"/>
                <a:chExt cx="240" cy="212"/>
              </a:xfrm>
            </p:grpSpPr>
            <p:sp>
              <p:nvSpPr>
                <p:cNvPr id="69" name="Oval 83"/>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0" name="Line 84"/>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66" name="Group 85"/>
              <p:cNvGrpSpPr>
                <a:grpSpLocks/>
              </p:cNvGrpSpPr>
              <p:nvPr/>
            </p:nvGrpSpPr>
            <p:grpSpPr bwMode="auto">
              <a:xfrm rot="17894606" flipH="1">
                <a:off x="4388" y="3960"/>
                <a:ext cx="144" cy="192"/>
                <a:chOff x="3452" y="672"/>
                <a:chExt cx="240" cy="212"/>
              </a:xfrm>
            </p:grpSpPr>
            <p:sp>
              <p:nvSpPr>
                <p:cNvPr id="67" name="Oval 86"/>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68" name="Line 87"/>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62" name="Group 88"/>
            <p:cNvGrpSpPr>
              <a:grpSpLocks/>
            </p:cNvGrpSpPr>
            <p:nvPr/>
          </p:nvGrpSpPr>
          <p:grpSpPr bwMode="auto">
            <a:xfrm rot="17894606" flipH="1">
              <a:off x="2040" y="2232"/>
              <a:ext cx="144" cy="192"/>
              <a:chOff x="3452" y="672"/>
              <a:chExt cx="240" cy="212"/>
            </a:xfrm>
          </p:grpSpPr>
          <p:sp>
            <p:nvSpPr>
              <p:cNvPr id="63" name="Oval 89"/>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64" name="Line 90"/>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71" name="Group 91"/>
          <p:cNvGrpSpPr>
            <a:grpSpLocks/>
          </p:cNvGrpSpPr>
          <p:nvPr/>
        </p:nvGrpSpPr>
        <p:grpSpPr bwMode="auto">
          <a:xfrm>
            <a:off x="2097088" y="3176588"/>
            <a:ext cx="381000" cy="838200"/>
            <a:chOff x="1728" y="1872"/>
            <a:chExt cx="240" cy="528"/>
          </a:xfrm>
        </p:grpSpPr>
        <p:grpSp>
          <p:nvGrpSpPr>
            <p:cNvPr id="72" name="Group 92"/>
            <p:cNvGrpSpPr>
              <a:grpSpLocks/>
            </p:cNvGrpSpPr>
            <p:nvPr/>
          </p:nvGrpSpPr>
          <p:grpSpPr bwMode="auto">
            <a:xfrm>
              <a:off x="1728" y="1872"/>
              <a:ext cx="240" cy="336"/>
              <a:chOff x="4124" y="3792"/>
              <a:chExt cx="240" cy="336"/>
            </a:xfrm>
          </p:grpSpPr>
          <p:grpSp>
            <p:nvGrpSpPr>
              <p:cNvPr id="76" name="Group 93"/>
              <p:cNvGrpSpPr>
                <a:grpSpLocks/>
              </p:cNvGrpSpPr>
              <p:nvPr/>
            </p:nvGrpSpPr>
            <p:grpSpPr bwMode="auto">
              <a:xfrm rot="17894606" flipH="1">
                <a:off x="4148" y="3768"/>
                <a:ext cx="144" cy="192"/>
                <a:chOff x="3452" y="672"/>
                <a:chExt cx="240" cy="212"/>
              </a:xfrm>
            </p:grpSpPr>
            <p:sp>
              <p:nvSpPr>
                <p:cNvPr id="80" name="Oval 9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81" name="Line 9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77" name="Group 96"/>
              <p:cNvGrpSpPr>
                <a:grpSpLocks/>
              </p:cNvGrpSpPr>
              <p:nvPr/>
            </p:nvGrpSpPr>
            <p:grpSpPr bwMode="auto">
              <a:xfrm rot="17894606" flipH="1">
                <a:off x="4196" y="3960"/>
                <a:ext cx="144" cy="192"/>
                <a:chOff x="3452" y="672"/>
                <a:chExt cx="240" cy="212"/>
              </a:xfrm>
            </p:grpSpPr>
            <p:sp>
              <p:nvSpPr>
                <p:cNvPr id="78" name="Oval 97"/>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9" name="Line 98"/>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73" name="Group 99"/>
            <p:cNvGrpSpPr>
              <a:grpSpLocks/>
            </p:cNvGrpSpPr>
            <p:nvPr/>
          </p:nvGrpSpPr>
          <p:grpSpPr bwMode="auto">
            <a:xfrm rot="17894606" flipH="1">
              <a:off x="1800" y="2232"/>
              <a:ext cx="144" cy="192"/>
              <a:chOff x="3452" y="672"/>
              <a:chExt cx="240" cy="212"/>
            </a:xfrm>
          </p:grpSpPr>
          <p:sp>
            <p:nvSpPr>
              <p:cNvPr id="74" name="Oval 100"/>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5" name="Line 101"/>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82" name="Group 102"/>
          <p:cNvGrpSpPr>
            <a:grpSpLocks/>
          </p:cNvGrpSpPr>
          <p:nvPr/>
        </p:nvGrpSpPr>
        <p:grpSpPr bwMode="auto">
          <a:xfrm>
            <a:off x="2859088" y="3176588"/>
            <a:ext cx="381000" cy="838200"/>
            <a:chOff x="2208" y="1872"/>
            <a:chExt cx="240" cy="528"/>
          </a:xfrm>
        </p:grpSpPr>
        <p:grpSp>
          <p:nvGrpSpPr>
            <p:cNvPr id="83" name="Group 103"/>
            <p:cNvGrpSpPr>
              <a:grpSpLocks/>
            </p:cNvGrpSpPr>
            <p:nvPr/>
          </p:nvGrpSpPr>
          <p:grpSpPr bwMode="auto">
            <a:xfrm rot="17894606" flipH="1">
              <a:off x="2280" y="2232"/>
              <a:ext cx="144" cy="192"/>
              <a:chOff x="3452" y="672"/>
              <a:chExt cx="240" cy="212"/>
            </a:xfrm>
          </p:grpSpPr>
          <p:sp>
            <p:nvSpPr>
              <p:cNvPr id="91" name="Oval 10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92" name="Line 10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84" name="Group 106"/>
            <p:cNvGrpSpPr>
              <a:grpSpLocks/>
            </p:cNvGrpSpPr>
            <p:nvPr/>
          </p:nvGrpSpPr>
          <p:grpSpPr bwMode="auto">
            <a:xfrm>
              <a:off x="2208" y="1872"/>
              <a:ext cx="240" cy="336"/>
              <a:chOff x="4316" y="3792"/>
              <a:chExt cx="240" cy="336"/>
            </a:xfrm>
          </p:grpSpPr>
          <p:grpSp>
            <p:nvGrpSpPr>
              <p:cNvPr id="85" name="Group 107"/>
              <p:cNvGrpSpPr>
                <a:grpSpLocks/>
              </p:cNvGrpSpPr>
              <p:nvPr/>
            </p:nvGrpSpPr>
            <p:grpSpPr bwMode="auto">
              <a:xfrm rot="17894606" flipH="1">
                <a:off x="4340" y="3768"/>
                <a:ext cx="144" cy="192"/>
                <a:chOff x="3452" y="672"/>
                <a:chExt cx="240" cy="212"/>
              </a:xfrm>
            </p:grpSpPr>
            <p:sp>
              <p:nvSpPr>
                <p:cNvPr id="89" name="Oval 10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90" name="Line 10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86" name="Group 110"/>
              <p:cNvGrpSpPr>
                <a:grpSpLocks/>
              </p:cNvGrpSpPr>
              <p:nvPr/>
            </p:nvGrpSpPr>
            <p:grpSpPr bwMode="auto">
              <a:xfrm rot="17894606" flipH="1">
                <a:off x="4388" y="3960"/>
                <a:ext cx="144" cy="192"/>
                <a:chOff x="3452" y="672"/>
                <a:chExt cx="240" cy="212"/>
              </a:xfrm>
            </p:grpSpPr>
            <p:sp>
              <p:nvSpPr>
                <p:cNvPr id="87" name="Oval 11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88" name="Line 11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grpSp>
        <p:nvGrpSpPr>
          <p:cNvPr id="93" name="Group 113"/>
          <p:cNvGrpSpPr>
            <a:grpSpLocks/>
          </p:cNvGrpSpPr>
          <p:nvPr/>
        </p:nvGrpSpPr>
        <p:grpSpPr bwMode="auto">
          <a:xfrm>
            <a:off x="1774107" y="4258793"/>
            <a:ext cx="4589463" cy="539750"/>
            <a:chOff x="528" y="2316"/>
            <a:chExt cx="2891" cy="340"/>
          </a:xfrm>
        </p:grpSpPr>
        <p:graphicFrame>
          <p:nvGraphicFramePr>
            <p:cNvPr id="94" name="Object 114"/>
            <p:cNvGraphicFramePr>
              <a:graphicFrameLocks noChangeAspect="1"/>
            </p:cNvGraphicFramePr>
            <p:nvPr>
              <p:extLst>
                <p:ext uri="{D42A27DB-BD31-4B8C-83A1-F6EECF244321}">
                  <p14:modId xmlns:p14="http://schemas.microsoft.com/office/powerpoint/2010/main" val="3371846046"/>
                </p:ext>
              </p:extLst>
            </p:nvPr>
          </p:nvGraphicFramePr>
          <p:xfrm>
            <a:off x="528" y="2316"/>
            <a:ext cx="991" cy="340"/>
          </p:xfrm>
          <a:graphic>
            <a:graphicData uri="http://schemas.openxmlformats.org/presentationml/2006/ole">
              <mc:AlternateContent xmlns:mc="http://schemas.openxmlformats.org/markup-compatibility/2006">
                <mc:Choice xmlns:v="urn:schemas-microsoft-com:vml" Requires="v">
                  <p:oleObj spid="_x0000_s88195" name="Equation" r:id="rId22" imgW="1447560" imgH="495000" progId="Equation.DSMT4">
                    <p:embed/>
                  </p:oleObj>
                </mc:Choice>
                <mc:Fallback>
                  <p:oleObj name="Equation" r:id="rId22" imgW="1447560" imgH="495000" progId="Equation.DSMT4">
                    <p:embed/>
                    <p:pic>
                      <p:nvPicPr>
                        <p:cNvPr id="0" name=""/>
                        <p:cNvPicPr>
                          <a:picLocks noChangeAspect="1" noChangeArrowheads="1"/>
                        </p:cNvPicPr>
                        <p:nvPr/>
                      </p:nvPicPr>
                      <p:blipFill>
                        <a:blip r:embed="rId23"/>
                        <a:srcRect/>
                        <a:stretch>
                          <a:fillRect/>
                        </a:stretch>
                      </p:blipFill>
                      <p:spPr bwMode="auto">
                        <a:xfrm>
                          <a:off x="528" y="2316"/>
                          <a:ext cx="991"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 name="Text Box 115"/>
            <p:cNvSpPr txBox="1">
              <a:spLocks noChangeArrowheads="1"/>
            </p:cNvSpPr>
            <p:nvPr/>
          </p:nvSpPr>
          <p:spPr bwMode="auto">
            <a:xfrm>
              <a:off x="879" y="2350"/>
              <a:ext cx="25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a:solidFill>
                    <a:schemeClr val="bg1"/>
                  </a:solidFill>
                </a:rPr>
                <a:t> </a:t>
              </a:r>
              <a:r>
                <a:rPr lang="zh-CN" altLang="en-US" sz="2400" b="1">
                  <a:solidFill>
                    <a:schemeClr val="bg1"/>
                  </a:solidFill>
                </a:rPr>
                <a:t>与     </a:t>
              </a:r>
              <a:r>
                <a:rPr lang="zh-CN" altLang="en-US" sz="2400" b="1" smtClean="0">
                  <a:solidFill>
                    <a:schemeClr val="bg1"/>
                  </a:solidFill>
                </a:rPr>
                <a:t>  方向</a:t>
              </a:r>
              <a:r>
                <a:rPr lang="zh-CN" altLang="en-US" sz="2400" b="1">
                  <a:solidFill>
                    <a:schemeClr val="bg1"/>
                  </a:solidFill>
                </a:rPr>
                <a:t>永远相反</a:t>
              </a:r>
            </a:p>
          </p:txBody>
        </p:sp>
      </p:grpSp>
      <p:grpSp>
        <p:nvGrpSpPr>
          <p:cNvPr id="96" name="Group 116"/>
          <p:cNvGrpSpPr>
            <a:grpSpLocks/>
          </p:cNvGrpSpPr>
          <p:nvPr/>
        </p:nvGrpSpPr>
        <p:grpSpPr bwMode="auto">
          <a:xfrm>
            <a:off x="1476375" y="4797425"/>
            <a:ext cx="4035425" cy="527050"/>
            <a:chOff x="3218" y="2432"/>
            <a:chExt cx="2542" cy="332"/>
          </a:xfrm>
        </p:grpSpPr>
        <p:graphicFrame>
          <p:nvGraphicFramePr>
            <p:cNvPr id="97" name="Object 117"/>
            <p:cNvGraphicFramePr>
              <a:graphicFrameLocks noChangeAspect="1"/>
            </p:cNvGraphicFramePr>
            <p:nvPr>
              <p:extLst>
                <p:ext uri="{D42A27DB-BD31-4B8C-83A1-F6EECF244321}">
                  <p14:modId xmlns:p14="http://schemas.microsoft.com/office/powerpoint/2010/main" val="423292260"/>
                </p:ext>
              </p:extLst>
            </p:nvPr>
          </p:nvGraphicFramePr>
          <p:xfrm>
            <a:off x="3218" y="2435"/>
            <a:ext cx="717" cy="329"/>
          </p:xfrm>
          <a:graphic>
            <a:graphicData uri="http://schemas.openxmlformats.org/presentationml/2006/ole">
              <mc:AlternateContent xmlns:mc="http://schemas.openxmlformats.org/markup-compatibility/2006">
                <mc:Choice xmlns:v="urn:schemas-microsoft-com:vml" Requires="v">
                  <p:oleObj spid="_x0000_s88196" name="Equation" r:id="rId24" imgW="1079280" imgH="495000" progId="Equation.DSMT4">
                    <p:embed/>
                  </p:oleObj>
                </mc:Choice>
                <mc:Fallback>
                  <p:oleObj name="Equation" r:id="rId24" imgW="1079280" imgH="495000" progId="Equation.DSMT4">
                    <p:embed/>
                    <p:pic>
                      <p:nvPicPr>
                        <p:cNvPr id="0" name=""/>
                        <p:cNvPicPr>
                          <a:picLocks noChangeAspect="1" noChangeArrowheads="1"/>
                        </p:cNvPicPr>
                        <p:nvPr/>
                      </p:nvPicPr>
                      <p:blipFill>
                        <a:blip r:embed="rId25"/>
                        <a:srcRect/>
                        <a:stretch>
                          <a:fillRect/>
                        </a:stretch>
                      </p:blipFill>
                      <p:spPr bwMode="auto">
                        <a:xfrm>
                          <a:off x="3218" y="2435"/>
                          <a:ext cx="717"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 name="Rectangle 118"/>
            <p:cNvSpPr>
              <a:spLocks noChangeArrowheads="1"/>
            </p:cNvSpPr>
            <p:nvPr/>
          </p:nvSpPr>
          <p:spPr bwMode="auto">
            <a:xfrm>
              <a:off x="3379" y="2432"/>
              <a:ext cx="238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与     方向也相反</a:t>
              </a:r>
              <a:r>
                <a:rPr lang="en-US" altLang="zh-CN" sz="2400" b="1">
                  <a:solidFill>
                    <a:schemeClr val="bg1"/>
                  </a:solidFill>
                </a:rPr>
                <a:t>,</a:t>
              </a:r>
            </a:p>
          </p:txBody>
        </p:sp>
      </p:grpSp>
      <p:grpSp>
        <p:nvGrpSpPr>
          <p:cNvPr id="99" name="Group 119"/>
          <p:cNvGrpSpPr>
            <a:grpSpLocks/>
          </p:cNvGrpSpPr>
          <p:nvPr/>
        </p:nvGrpSpPr>
        <p:grpSpPr bwMode="auto">
          <a:xfrm>
            <a:off x="4643438" y="4781551"/>
            <a:ext cx="3529012" cy="461963"/>
            <a:chOff x="2925" y="2876"/>
            <a:chExt cx="2223" cy="291"/>
          </a:xfrm>
        </p:grpSpPr>
        <p:sp>
          <p:nvSpPr>
            <p:cNvPr id="100" name="Text Box 120"/>
            <p:cNvSpPr txBox="1">
              <a:spLocks noChangeArrowheads="1"/>
            </p:cNvSpPr>
            <p:nvPr/>
          </p:nvSpPr>
          <p:spPr bwMode="auto">
            <a:xfrm>
              <a:off x="2925" y="2876"/>
              <a:ext cx="222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所以抗磁体内</a:t>
              </a:r>
            </a:p>
          </p:txBody>
        </p:sp>
        <p:graphicFrame>
          <p:nvGraphicFramePr>
            <p:cNvPr id="101" name="Object 121"/>
            <p:cNvGraphicFramePr>
              <a:graphicFrameLocks noChangeAspect="1"/>
            </p:cNvGraphicFramePr>
            <p:nvPr>
              <p:extLst>
                <p:ext uri="{D42A27DB-BD31-4B8C-83A1-F6EECF244321}">
                  <p14:modId xmlns:p14="http://schemas.microsoft.com/office/powerpoint/2010/main" val="3880744347"/>
                </p:ext>
              </p:extLst>
            </p:nvPr>
          </p:nvGraphicFramePr>
          <p:xfrm>
            <a:off x="4223" y="2886"/>
            <a:ext cx="648" cy="272"/>
          </p:xfrm>
          <a:graphic>
            <a:graphicData uri="http://schemas.openxmlformats.org/presentationml/2006/ole">
              <mc:AlternateContent xmlns:mc="http://schemas.openxmlformats.org/markup-compatibility/2006">
                <mc:Choice xmlns:v="urn:schemas-microsoft-com:vml" Requires="v">
                  <p:oleObj spid="_x0000_s88197" name="Equation" r:id="rId26" imgW="1028520" imgH="431640" progId="Equation.DSMT4">
                    <p:embed/>
                  </p:oleObj>
                </mc:Choice>
                <mc:Fallback>
                  <p:oleObj name="Equation" r:id="rId26" imgW="1028520" imgH="431640" progId="Equation.DSMT4">
                    <p:embed/>
                    <p:pic>
                      <p:nvPicPr>
                        <p:cNvPr id="0" name=""/>
                        <p:cNvPicPr>
                          <a:picLocks noChangeAspect="1" noChangeArrowheads="1"/>
                        </p:cNvPicPr>
                        <p:nvPr/>
                      </p:nvPicPr>
                      <p:blipFill>
                        <a:blip r:embed="rId27"/>
                        <a:srcRect/>
                        <a:stretch>
                          <a:fillRect/>
                        </a:stretch>
                      </p:blipFill>
                      <p:spPr bwMode="auto">
                        <a:xfrm>
                          <a:off x="4223" y="2886"/>
                          <a:ext cx="64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3" name="Text Box 123"/>
          <p:cNvSpPr txBox="1">
            <a:spLocks noChangeArrowheads="1"/>
          </p:cNvSpPr>
          <p:nvPr/>
        </p:nvSpPr>
        <p:spPr bwMode="auto">
          <a:xfrm>
            <a:off x="1042988" y="6005513"/>
            <a:ext cx="8101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ea typeface="楷体_GB2312" pitchFamily="49" charset="-122"/>
              </a:rPr>
              <a:t>表面分子磁化电流不是自由电荷定向运动形成！</a:t>
            </a:r>
          </a:p>
        </p:txBody>
      </p:sp>
      <p:sp>
        <p:nvSpPr>
          <p:cNvPr id="104" name="Text Box 125"/>
          <p:cNvSpPr txBox="1">
            <a:spLocks noChangeArrowheads="1"/>
          </p:cNvSpPr>
          <p:nvPr/>
        </p:nvSpPr>
        <p:spPr bwMode="auto">
          <a:xfrm>
            <a:off x="4898957" y="606573"/>
            <a:ext cx="29003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t>不显磁性</a:t>
            </a:r>
          </a:p>
        </p:txBody>
      </p:sp>
      <p:sp>
        <p:nvSpPr>
          <p:cNvPr id="105" name="Text Box 127"/>
          <p:cNvSpPr txBox="1">
            <a:spLocks noChangeArrowheads="1"/>
          </p:cNvSpPr>
          <p:nvPr/>
        </p:nvSpPr>
        <p:spPr bwMode="auto">
          <a:xfrm>
            <a:off x="1042988" y="1376363"/>
            <a:ext cx="612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ea typeface="楷体_GB2312" pitchFamily="49" charset="-122"/>
              </a:rPr>
              <a:t>电子磁矩完全抵消</a:t>
            </a:r>
            <a:r>
              <a:rPr lang="en-US" altLang="zh-CN" sz="2400" b="1">
                <a:solidFill>
                  <a:schemeClr val="bg1"/>
                </a:solidFill>
                <a:ea typeface="楷体_GB2312" pitchFamily="49" charset="-122"/>
              </a:rPr>
              <a:t>,</a:t>
            </a:r>
            <a:r>
              <a:rPr lang="zh-CN" altLang="en-US" sz="2400" b="1">
                <a:solidFill>
                  <a:schemeClr val="bg1"/>
                </a:solidFill>
                <a:ea typeface="楷体_GB2312" pitchFamily="49" charset="-122"/>
              </a:rPr>
              <a:t>固有磁矩为零。</a:t>
            </a:r>
          </a:p>
        </p:txBody>
      </p:sp>
      <p:sp>
        <p:nvSpPr>
          <p:cNvPr id="106" name="Line 128"/>
          <p:cNvSpPr>
            <a:spLocks noChangeShapeType="1"/>
          </p:cNvSpPr>
          <p:nvPr/>
        </p:nvSpPr>
        <p:spPr bwMode="auto">
          <a:xfrm>
            <a:off x="1476375" y="3033713"/>
            <a:ext cx="1908175"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spTree>
    <p:extLst>
      <p:ext uri="{BB962C8B-B14F-4D97-AF65-F5344CB8AC3E}">
        <p14:creationId xmlns:p14="http://schemas.microsoft.com/office/powerpoint/2010/main" val="16695848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65163" y="469900"/>
            <a:ext cx="6283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smtClean="0">
                <a:solidFill>
                  <a:srgbClr val="FFC000"/>
                </a:solidFill>
              </a:rPr>
              <a:t>3</a:t>
            </a:r>
            <a:r>
              <a:rPr lang="en-US" altLang="zh-CN" sz="2800" b="1" baseline="30000" smtClean="0">
                <a:solidFill>
                  <a:srgbClr val="FFC000"/>
                </a:solidFill>
              </a:rPr>
              <a:t>  </a:t>
            </a:r>
            <a:r>
              <a:rPr lang="zh-CN" altLang="en-US" sz="2800" b="1">
                <a:solidFill>
                  <a:srgbClr val="FFC000"/>
                </a:solidFill>
              </a:rPr>
              <a:t>超导体的完全抗磁性</a:t>
            </a:r>
          </a:p>
        </p:txBody>
      </p:sp>
      <p:sp>
        <p:nvSpPr>
          <p:cNvPr id="4" name="Text Box 3"/>
          <p:cNvSpPr txBox="1">
            <a:spLocks noChangeArrowheads="1"/>
          </p:cNvSpPr>
          <p:nvPr/>
        </p:nvSpPr>
        <p:spPr bwMode="auto">
          <a:xfrm>
            <a:off x="1049338" y="989013"/>
            <a:ext cx="51784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a:solidFill>
                  <a:schemeClr val="bg1"/>
                </a:solidFill>
                <a:ea typeface="楷体_GB2312" pitchFamily="49" charset="-122"/>
              </a:rPr>
              <a:t>超导体：</a:t>
            </a:r>
            <a:r>
              <a:rPr lang="zh-CN" altLang="en-US" sz="2800" b="1">
                <a:solidFill>
                  <a:schemeClr val="bg1"/>
                </a:solidFill>
              </a:rPr>
              <a:t>在临界温度以下</a:t>
            </a:r>
          </a:p>
          <a:p>
            <a:pPr algn="l"/>
            <a:r>
              <a:rPr lang="zh-CN" altLang="en-US" sz="2800" b="1">
                <a:solidFill>
                  <a:schemeClr val="bg1"/>
                </a:solidFill>
              </a:rPr>
              <a:t>                 电阻变为零。</a:t>
            </a:r>
          </a:p>
        </p:txBody>
      </p:sp>
      <p:sp>
        <p:nvSpPr>
          <p:cNvPr id="5" name="Rectangle 4"/>
          <p:cNvSpPr>
            <a:spLocks noChangeArrowheads="1"/>
          </p:cNvSpPr>
          <p:nvPr/>
        </p:nvSpPr>
        <p:spPr bwMode="auto">
          <a:xfrm>
            <a:off x="1049338" y="1998663"/>
            <a:ext cx="54308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将超导体放入外磁场中</a:t>
            </a:r>
          </a:p>
          <a:p>
            <a:pPr algn="l"/>
            <a:r>
              <a:rPr lang="zh-CN" altLang="en-US" sz="2800" b="1">
                <a:solidFill>
                  <a:schemeClr val="bg1"/>
                </a:solidFill>
              </a:rPr>
              <a:t>体内          </a:t>
            </a:r>
            <a:r>
              <a:rPr lang="en-US" altLang="zh-CN" sz="2800" b="1">
                <a:solidFill>
                  <a:schemeClr val="bg1"/>
                </a:solidFill>
              </a:rPr>
              <a:t>——</a:t>
            </a:r>
            <a:r>
              <a:rPr lang="zh-CN" altLang="en-US" sz="2800" b="1">
                <a:solidFill>
                  <a:schemeClr val="bg1"/>
                </a:solidFill>
                <a:ea typeface="楷体_GB2312" pitchFamily="49" charset="-122"/>
              </a:rPr>
              <a:t>迈斯纳效应</a:t>
            </a:r>
          </a:p>
        </p:txBody>
      </p:sp>
      <p:sp>
        <p:nvSpPr>
          <p:cNvPr id="6" name="Oval 5"/>
          <p:cNvSpPr>
            <a:spLocks noChangeArrowheads="1"/>
          </p:cNvSpPr>
          <p:nvPr/>
        </p:nvSpPr>
        <p:spPr bwMode="auto">
          <a:xfrm>
            <a:off x="6353175" y="1474788"/>
            <a:ext cx="914400" cy="884237"/>
          </a:xfrm>
          <a:prstGeom prst="ellipse">
            <a:avLst/>
          </a:prstGeom>
          <a:gradFill rotWithShape="0">
            <a:gsLst>
              <a:gs pos="0">
                <a:srgbClr val="CC9900"/>
              </a:gs>
              <a:gs pos="100000">
                <a:srgbClr val="CC9900">
                  <a:gamma/>
                  <a:shade val="6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nvGrpSpPr>
          <p:cNvPr id="7" name="Group 6"/>
          <p:cNvGrpSpPr>
            <a:grpSpLocks/>
          </p:cNvGrpSpPr>
          <p:nvPr/>
        </p:nvGrpSpPr>
        <p:grpSpPr bwMode="auto">
          <a:xfrm>
            <a:off x="5362575" y="941388"/>
            <a:ext cx="3198813" cy="1828800"/>
            <a:chOff x="2928" y="2880"/>
            <a:chExt cx="2352" cy="1152"/>
          </a:xfrm>
        </p:grpSpPr>
        <p:sp>
          <p:nvSpPr>
            <p:cNvPr id="8" name="Line 7"/>
            <p:cNvSpPr>
              <a:spLocks noChangeShapeType="1"/>
            </p:cNvSpPr>
            <p:nvPr/>
          </p:nvSpPr>
          <p:spPr bwMode="auto">
            <a:xfrm>
              <a:off x="2928" y="2880"/>
              <a:ext cx="2352"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9" name="Line 8"/>
            <p:cNvSpPr>
              <a:spLocks noChangeShapeType="1"/>
            </p:cNvSpPr>
            <p:nvPr/>
          </p:nvSpPr>
          <p:spPr bwMode="auto">
            <a:xfrm>
              <a:off x="2928" y="4032"/>
              <a:ext cx="230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aphicFrame>
        <p:nvGraphicFramePr>
          <p:cNvPr id="10" name="Object 18"/>
          <p:cNvGraphicFramePr>
            <a:graphicFrameLocks noChangeAspect="1"/>
          </p:cNvGraphicFramePr>
          <p:nvPr>
            <p:extLst>
              <p:ext uri="{D42A27DB-BD31-4B8C-83A1-F6EECF244321}">
                <p14:modId xmlns:p14="http://schemas.microsoft.com/office/powerpoint/2010/main" val="20038539"/>
              </p:ext>
            </p:extLst>
          </p:nvPr>
        </p:nvGraphicFramePr>
        <p:xfrm>
          <a:off x="6378575" y="1703388"/>
          <a:ext cx="889000" cy="381000"/>
        </p:xfrm>
        <a:graphic>
          <a:graphicData uri="http://schemas.openxmlformats.org/presentationml/2006/ole">
            <mc:AlternateContent xmlns:mc="http://schemas.openxmlformats.org/markup-compatibility/2006">
              <mc:Choice xmlns:v="urn:schemas-microsoft-com:vml" Requires="v">
                <p:oleObj spid="_x0000_s89135" name="Equation" r:id="rId3" imgW="888840" imgH="393480" progId="Equation.3">
                  <p:embed/>
                </p:oleObj>
              </mc:Choice>
              <mc:Fallback>
                <p:oleObj name="Equation" r:id="rId3" imgW="8888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575" y="1703388"/>
                        <a:ext cx="889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9"/>
          <p:cNvGraphicFramePr>
            <a:graphicFrameLocks noChangeAspect="1"/>
          </p:cNvGraphicFramePr>
          <p:nvPr>
            <p:extLst>
              <p:ext uri="{D42A27DB-BD31-4B8C-83A1-F6EECF244321}">
                <p14:modId xmlns:p14="http://schemas.microsoft.com/office/powerpoint/2010/main" val="2873957457"/>
              </p:ext>
            </p:extLst>
          </p:nvPr>
        </p:nvGraphicFramePr>
        <p:xfrm>
          <a:off x="8243888" y="1004888"/>
          <a:ext cx="406400" cy="495300"/>
        </p:xfrm>
        <a:graphic>
          <a:graphicData uri="http://schemas.openxmlformats.org/presentationml/2006/ole">
            <mc:AlternateContent xmlns:mc="http://schemas.openxmlformats.org/markup-compatibility/2006">
              <mc:Choice xmlns:v="urn:schemas-microsoft-com:vml" Requires="v">
                <p:oleObj spid="_x0000_s89136" name="Equation" r:id="rId5" imgW="406080" imgH="495000" progId="Equation.DSMT4">
                  <p:embed/>
                </p:oleObj>
              </mc:Choice>
              <mc:Fallback>
                <p:oleObj name="Equation" r:id="rId5" imgW="406080" imgH="495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3888" y="1004888"/>
                        <a:ext cx="406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20"/>
          <p:cNvSpPr txBox="1">
            <a:spLocks noChangeArrowheads="1"/>
          </p:cNvSpPr>
          <p:nvPr/>
        </p:nvSpPr>
        <p:spPr bwMode="auto">
          <a:xfrm>
            <a:off x="1090613" y="3576638"/>
            <a:ext cx="484981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应用：</a:t>
            </a:r>
          </a:p>
          <a:p>
            <a:pPr algn="l"/>
            <a:r>
              <a:rPr lang="zh-CN" altLang="en-US" sz="2800" b="1">
                <a:solidFill>
                  <a:schemeClr val="bg1"/>
                </a:solidFill>
                <a:ea typeface="楷体_GB2312" pitchFamily="49" charset="-122"/>
              </a:rPr>
              <a:t>制成磁悬浮列车、</a:t>
            </a:r>
          </a:p>
          <a:p>
            <a:pPr algn="l"/>
            <a:r>
              <a:rPr lang="zh-CN" altLang="en-US" sz="2800" b="1">
                <a:solidFill>
                  <a:schemeClr val="bg1"/>
                </a:solidFill>
                <a:ea typeface="楷体_GB2312" pitchFamily="49" charset="-122"/>
              </a:rPr>
              <a:t>无摩擦轴承等。</a:t>
            </a:r>
          </a:p>
        </p:txBody>
      </p:sp>
      <p:sp>
        <p:nvSpPr>
          <p:cNvPr id="13" name="Rectangle 21"/>
          <p:cNvSpPr>
            <a:spLocks noChangeArrowheads="1"/>
          </p:cNvSpPr>
          <p:nvPr/>
        </p:nvSpPr>
        <p:spPr bwMode="auto">
          <a:xfrm>
            <a:off x="5002213" y="4949825"/>
            <a:ext cx="838200" cy="1647825"/>
          </a:xfrm>
          <a:prstGeom prst="rect">
            <a:avLst/>
          </a:prstGeom>
          <a:gradFill rotWithShape="0">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nvGrpSpPr>
          <p:cNvPr id="14" name="Group 22"/>
          <p:cNvGrpSpPr>
            <a:grpSpLocks/>
          </p:cNvGrpSpPr>
          <p:nvPr/>
        </p:nvGrpSpPr>
        <p:grpSpPr bwMode="auto">
          <a:xfrm>
            <a:off x="4849813" y="5102225"/>
            <a:ext cx="1219200" cy="1447800"/>
            <a:chOff x="528" y="1968"/>
            <a:chExt cx="768" cy="912"/>
          </a:xfrm>
        </p:grpSpPr>
        <p:grpSp>
          <p:nvGrpSpPr>
            <p:cNvPr id="15" name="Group 23"/>
            <p:cNvGrpSpPr>
              <a:grpSpLocks/>
            </p:cNvGrpSpPr>
            <p:nvPr/>
          </p:nvGrpSpPr>
          <p:grpSpPr bwMode="auto">
            <a:xfrm>
              <a:off x="536" y="1968"/>
              <a:ext cx="760" cy="336"/>
              <a:chOff x="1688" y="1536"/>
              <a:chExt cx="760" cy="336"/>
            </a:xfrm>
          </p:grpSpPr>
          <p:sp>
            <p:nvSpPr>
              <p:cNvPr id="22" name="Freeform 24"/>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3" name="Line 25"/>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16" name="Group 26"/>
            <p:cNvGrpSpPr>
              <a:grpSpLocks/>
            </p:cNvGrpSpPr>
            <p:nvPr/>
          </p:nvGrpSpPr>
          <p:grpSpPr bwMode="auto">
            <a:xfrm>
              <a:off x="528" y="2256"/>
              <a:ext cx="760" cy="336"/>
              <a:chOff x="1688" y="1536"/>
              <a:chExt cx="760" cy="336"/>
            </a:xfrm>
          </p:grpSpPr>
          <p:sp>
            <p:nvSpPr>
              <p:cNvPr id="20" name="Freeform 27"/>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1" name="Line 28"/>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17" name="Group 29"/>
            <p:cNvGrpSpPr>
              <a:grpSpLocks/>
            </p:cNvGrpSpPr>
            <p:nvPr/>
          </p:nvGrpSpPr>
          <p:grpSpPr bwMode="auto">
            <a:xfrm>
              <a:off x="528" y="2544"/>
              <a:ext cx="760" cy="336"/>
              <a:chOff x="1688" y="1536"/>
              <a:chExt cx="760" cy="336"/>
            </a:xfrm>
          </p:grpSpPr>
          <p:sp>
            <p:nvSpPr>
              <p:cNvPr id="18" name="Freeform 30"/>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19" name="Line 31"/>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graphicFrame>
        <p:nvGraphicFramePr>
          <p:cNvPr id="24" name="Object 38"/>
          <p:cNvGraphicFramePr>
            <a:graphicFrameLocks noChangeAspect="1"/>
          </p:cNvGraphicFramePr>
          <p:nvPr>
            <p:extLst>
              <p:ext uri="{D42A27DB-BD31-4B8C-83A1-F6EECF244321}">
                <p14:modId xmlns:p14="http://schemas.microsoft.com/office/powerpoint/2010/main" val="931593458"/>
              </p:ext>
            </p:extLst>
          </p:nvPr>
        </p:nvGraphicFramePr>
        <p:xfrm>
          <a:off x="4489450" y="3394075"/>
          <a:ext cx="381000" cy="393700"/>
        </p:xfrm>
        <a:graphic>
          <a:graphicData uri="http://schemas.openxmlformats.org/presentationml/2006/ole">
            <mc:AlternateContent xmlns:mc="http://schemas.openxmlformats.org/markup-compatibility/2006">
              <mc:Choice xmlns:v="urn:schemas-microsoft-com:vml" Requires="v">
                <p:oleObj spid="_x0000_s89137" name="Equation" r:id="rId7" imgW="380880" imgH="393480" progId="Equation.DSMT4">
                  <p:embed/>
                </p:oleObj>
              </mc:Choice>
              <mc:Fallback>
                <p:oleObj name="Equation" r:id="rId7" imgW="38088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9450" y="3394075"/>
                        <a:ext cx="3810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39"/>
          <p:cNvSpPr txBox="1">
            <a:spLocks noChangeArrowheads="1"/>
          </p:cNvSpPr>
          <p:nvPr/>
        </p:nvSpPr>
        <p:spPr bwMode="auto">
          <a:xfrm>
            <a:off x="4413250" y="3775075"/>
            <a:ext cx="609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N</a:t>
            </a:r>
          </a:p>
          <a:p>
            <a:pPr algn="l"/>
            <a:r>
              <a:rPr lang="en-US" altLang="zh-CN" sz="2800" b="1">
                <a:solidFill>
                  <a:schemeClr val="bg1"/>
                </a:solidFill>
              </a:rPr>
              <a:t>N</a:t>
            </a:r>
          </a:p>
        </p:txBody>
      </p:sp>
      <p:sp>
        <p:nvSpPr>
          <p:cNvPr id="26" name="Oval 40"/>
          <p:cNvSpPr>
            <a:spLocks noChangeArrowheads="1"/>
          </p:cNvSpPr>
          <p:nvPr/>
        </p:nvSpPr>
        <p:spPr bwMode="auto">
          <a:xfrm>
            <a:off x="5078413" y="4264025"/>
            <a:ext cx="685800" cy="685800"/>
          </a:xfrm>
          <a:prstGeom prst="ellipse">
            <a:avLst/>
          </a:prstGeom>
          <a:gradFill rotWithShape="0">
            <a:gsLst>
              <a:gs pos="0">
                <a:srgbClr val="CC9900"/>
              </a:gs>
              <a:gs pos="100000">
                <a:srgbClr val="CC99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27" name="Oval 42"/>
          <p:cNvSpPr>
            <a:spLocks noChangeArrowheads="1"/>
          </p:cNvSpPr>
          <p:nvPr/>
        </p:nvSpPr>
        <p:spPr bwMode="auto">
          <a:xfrm>
            <a:off x="5073650" y="3349625"/>
            <a:ext cx="685800" cy="685800"/>
          </a:xfrm>
          <a:prstGeom prst="ellipse">
            <a:avLst/>
          </a:prstGeom>
          <a:gradFill rotWithShape="0">
            <a:gsLst>
              <a:gs pos="0">
                <a:srgbClr val="CC9900"/>
              </a:gs>
              <a:gs pos="100000">
                <a:srgbClr val="CC99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28" name="Line 43"/>
          <p:cNvSpPr>
            <a:spLocks noChangeShapeType="1"/>
          </p:cNvSpPr>
          <p:nvPr/>
        </p:nvSpPr>
        <p:spPr bwMode="auto">
          <a:xfrm>
            <a:off x="4946650" y="3502025"/>
            <a:ext cx="0" cy="6858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9" name="Line 44"/>
          <p:cNvSpPr>
            <a:spLocks noChangeShapeType="1"/>
          </p:cNvSpPr>
          <p:nvPr/>
        </p:nvSpPr>
        <p:spPr bwMode="auto">
          <a:xfrm>
            <a:off x="5403850" y="3730625"/>
            <a:ext cx="0" cy="6858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0" name="Line 45"/>
          <p:cNvSpPr>
            <a:spLocks noChangeShapeType="1"/>
          </p:cNvSpPr>
          <p:nvPr/>
        </p:nvSpPr>
        <p:spPr bwMode="auto">
          <a:xfrm rot="10800000">
            <a:off x="5403850" y="3044825"/>
            <a:ext cx="0" cy="6858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nvGrpSpPr>
          <p:cNvPr id="31" name="Group 47"/>
          <p:cNvGrpSpPr>
            <a:grpSpLocks/>
          </p:cNvGrpSpPr>
          <p:nvPr/>
        </p:nvGrpSpPr>
        <p:grpSpPr bwMode="auto">
          <a:xfrm>
            <a:off x="4865688" y="5094288"/>
            <a:ext cx="1219200" cy="1447800"/>
            <a:chOff x="528" y="1968"/>
            <a:chExt cx="768" cy="912"/>
          </a:xfrm>
        </p:grpSpPr>
        <p:grpSp>
          <p:nvGrpSpPr>
            <p:cNvPr id="32" name="Group 48"/>
            <p:cNvGrpSpPr>
              <a:grpSpLocks/>
            </p:cNvGrpSpPr>
            <p:nvPr/>
          </p:nvGrpSpPr>
          <p:grpSpPr bwMode="auto">
            <a:xfrm>
              <a:off x="536" y="1968"/>
              <a:ext cx="760" cy="336"/>
              <a:chOff x="1688" y="1536"/>
              <a:chExt cx="760" cy="336"/>
            </a:xfrm>
          </p:grpSpPr>
          <p:sp>
            <p:nvSpPr>
              <p:cNvPr id="39" name="Freeform 49"/>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40" name="Line 50"/>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33" name="Group 51"/>
            <p:cNvGrpSpPr>
              <a:grpSpLocks/>
            </p:cNvGrpSpPr>
            <p:nvPr/>
          </p:nvGrpSpPr>
          <p:grpSpPr bwMode="auto">
            <a:xfrm>
              <a:off x="528" y="2256"/>
              <a:ext cx="760" cy="336"/>
              <a:chOff x="1688" y="1536"/>
              <a:chExt cx="760" cy="336"/>
            </a:xfrm>
          </p:grpSpPr>
          <p:sp>
            <p:nvSpPr>
              <p:cNvPr id="37" name="Freeform 52"/>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8" name="Line 53"/>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34" name="Group 54"/>
            <p:cNvGrpSpPr>
              <a:grpSpLocks/>
            </p:cNvGrpSpPr>
            <p:nvPr/>
          </p:nvGrpSpPr>
          <p:grpSpPr bwMode="auto">
            <a:xfrm>
              <a:off x="528" y="2544"/>
              <a:ext cx="760" cy="336"/>
              <a:chOff x="1688" y="1536"/>
              <a:chExt cx="760" cy="336"/>
            </a:xfrm>
          </p:grpSpPr>
          <p:sp>
            <p:nvSpPr>
              <p:cNvPr id="35" name="Freeform 55"/>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6" name="Line 56"/>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graphicFrame>
        <p:nvGraphicFramePr>
          <p:cNvPr id="41" name="Object 67"/>
          <p:cNvGraphicFramePr>
            <a:graphicFrameLocks noChangeAspect="1"/>
          </p:cNvGraphicFramePr>
          <p:nvPr>
            <p:extLst>
              <p:ext uri="{D42A27DB-BD31-4B8C-83A1-F6EECF244321}">
                <p14:modId xmlns:p14="http://schemas.microsoft.com/office/powerpoint/2010/main" val="4267695053"/>
              </p:ext>
            </p:extLst>
          </p:nvPr>
        </p:nvGraphicFramePr>
        <p:xfrm>
          <a:off x="1871663" y="2492375"/>
          <a:ext cx="889000" cy="381000"/>
        </p:xfrm>
        <a:graphic>
          <a:graphicData uri="http://schemas.openxmlformats.org/presentationml/2006/ole">
            <mc:AlternateContent xmlns:mc="http://schemas.openxmlformats.org/markup-compatibility/2006">
              <mc:Choice xmlns:v="urn:schemas-microsoft-com:vml" Requires="v">
                <p:oleObj spid="_x0000_s89138" name="Equation" r:id="rId9" imgW="888840" imgH="393480" progId="Equation.3">
                  <p:embed/>
                </p:oleObj>
              </mc:Choice>
              <mc:Fallback>
                <p:oleObj name="Equation" r:id="rId9" imgW="88884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1663" y="2492375"/>
                        <a:ext cx="889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 name="Group 69"/>
          <p:cNvGrpSpPr>
            <a:grpSpLocks/>
          </p:cNvGrpSpPr>
          <p:nvPr/>
        </p:nvGrpSpPr>
        <p:grpSpPr bwMode="auto">
          <a:xfrm>
            <a:off x="4957763" y="4292600"/>
            <a:ext cx="1450975" cy="623888"/>
            <a:chOff x="3946" y="2364"/>
            <a:chExt cx="914" cy="393"/>
          </a:xfrm>
        </p:grpSpPr>
        <p:sp>
          <p:nvSpPr>
            <p:cNvPr id="43" name="Line 33"/>
            <p:cNvSpPr>
              <a:spLocks noChangeShapeType="1"/>
            </p:cNvSpPr>
            <p:nvPr/>
          </p:nvSpPr>
          <p:spPr bwMode="auto">
            <a:xfrm flipV="1">
              <a:off x="3946" y="2364"/>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44" name="Line 34"/>
            <p:cNvSpPr>
              <a:spLocks noChangeShapeType="1"/>
            </p:cNvSpPr>
            <p:nvPr/>
          </p:nvSpPr>
          <p:spPr bwMode="auto">
            <a:xfrm flipV="1">
              <a:off x="4525" y="2364"/>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aphicFrame>
          <p:nvGraphicFramePr>
            <p:cNvPr id="45" name="Object 68"/>
            <p:cNvGraphicFramePr>
              <a:graphicFrameLocks noChangeAspect="1"/>
            </p:cNvGraphicFramePr>
            <p:nvPr/>
          </p:nvGraphicFramePr>
          <p:xfrm>
            <a:off x="4604" y="2455"/>
            <a:ext cx="256" cy="302"/>
          </p:xfrm>
          <a:graphic>
            <a:graphicData uri="http://schemas.openxmlformats.org/presentationml/2006/ole">
              <mc:AlternateContent xmlns:mc="http://schemas.openxmlformats.org/markup-compatibility/2006">
                <mc:Choice xmlns:v="urn:schemas-microsoft-com:vml" Requires="v">
                  <p:oleObj spid="_x0000_s89139" name="Equation" r:id="rId11" imgW="406080" imgH="495000" progId="Equation.DSMT4">
                    <p:embed/>
                  </p:oleObj>
                </mc:Choice>
                <mc:Fallback>
                  <p:oleObj name="Equation" r:id="rId11" imgW="406080" imgH="4950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4" y="2455"/>
                          <a:ext cx="256"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2021409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6" name="Text Box 8"/>
          <p:cNvSpPr txBox="1">
            <a:spLocks noChangeArrowheads="1"/>
          </p:cNvSpPr>
          <p:nvPr/>
        </p:nvSpPr>
        <p:spPr bwMode="auto">
          <a:xfrm>
            <a:off x="228600" y="476672"/>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有磁介质时的磁高斯定理</a:t>
            </a:r>
          </a:p>
        </p:txBody>
      </p:sp>
      <p:graphicFrame>
        <p:nvGraphicFramePr>
          <p:cNvPr id="155657" name="Object 9"/>
          <p:cNvGraphicFramePr>
            <a:graphicFrameLocks/>
          </p:cNvGraphicFramePr>
          <p:nvPr>
            <p:extLst>
              <p:ext uri="{D42A27DB-BD31-4B8C-83A1-F6EECF244321}">
                <p14:modId xmlns:p14="http://schemas.microsoft.com/office/powerpoint/2010/main" val="4149802793"/>
              </p:ext>
            </p:extLst>
          </p:nvPr>
        </p:nvGraphicFramePr>
        <p:xfrm>
          <a:off x="1676400" y="1086272"/>
          <a:ext cx="1601788" cy="442913"/>
        </p:xfrm>
        <a:graphic>
          <a:graphicData uri="http://schemas.openxmlformats.org/presentationml/2006/ole">
            <mc:AlternateContent xmlns:mc="http://schemas.openxmlformats.org/markup-compatibility/2006">
              <mc:Choice xmlns:v="urn:schemas-microsoft-com:vml" Requires="v">
                <p:oleObj spid="_x0000_s70855" name="Equation" r:id="rId3" imgW="1485947" imgH="343008" progId="Equation.3">
                  <p:embed/>
                </p:oleObj>
              </mc:Choice>
              <mc:Fallback>
                <p:oleObj name="Equation" r:id="rId3" imgW="1485947" imgH="343008"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086272"/>
                        <a:ext cx="16017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658" name="Text Box 10"/>
          <p:cNvSpPr txBox="1">
            <a:spLocks noChangeArrowheads="1"/>
          </p:cNvSpPr>
          <p:nvPr/>
        </p:nvSpPr>
        <p:spPr bwMode="auto">
          <a:xfrm>
            <a:off x="762000" y="1513310"/>
            <a:ext cx="8153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dirty="0">
                <a:solidFill>
                  <a:schemeClr val="bg1"/>
                </a:solidFill>
                <a:latin typeface="Times New Roman" pitchFamily="18" charset="0"/>
              </a:rPr>
              <a:t>磁介质存在时，磁感应线仍是一系列无头无尾的闭合曲线</a:t>
            </a:r>
          </a:p>
        </p:txBody>
      </p:sp>
      <p:sp>
        <p:nvSpPr>
          <p:cNvPr id="155660" name="Text Box 12"/>
          <p:cNvSpPr txBox="1">
            <a:spLocks noChangeArrowheads="1"/>
          </p:cNvSpPr>
          <p:nvPr/>
        </p:nvSpPr>
        <p:spPr bwMode="auto">
          <a:xfrm>
            <a:off x="4211638" y="3683422"/>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a:t>
            </a:r>
            <a:r>
              <a:rPr kumimoji="1" lang="zh-CN" altLang="en-US" sz="2000" b="1">
                <a:solidFill>
                  <a:schemeClr val="bg1"/>
                </a:solidFill>
                <a:latin typeface="Times New Roman" pitchFamily="18" charset="0"/>
                <a:ea typeface="楷体_GB2312" pitchFamily="49" charset="-122"/>
              </a:rPr>
              <a:t>含磁介质的磁高斯定理</a:t>
            </a:r>
            <a:r>
              <a:rPr kumimoji="1" lang="en-US" altLang="zh-CN" sz="2400" b="1">
                <a:solidFill>
                  <a:schemeClr val="bg1"/>
                </a:solidFill>
                <a:latin typeface="Times New Roman" pitchFamily="18" charset="0"/>
              </a:rPr>
              <a:t>)</a:t>
            </a:r>
          </a:p>
        </p:txBody>
      </p:sp>
      <p:sp>
        <p:nvSpPr>
          <p:cNvPr id="155661" name="Text Box 13"/>
          <p:cNvSpPr txBox="1">
            <a:spLocks noChangeArrowheads="1"/>
          </p:cNvSpPr>
          <p:nvPr/>
        </p:nvSpPr>
        <p:spPr bwMode="auto">
          <a:xfrm>
            <a:off x="763588" y="2195935"/>
            <a:ext cx="2817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对于任意闭合曲面</a:t>
            </a:r>
            <a:r>
              <a:rPr kumimoji="1" lang="en-US" altLang="zh-CN" sz="2400" b="1" i="1">
                <a:solidFill>
                  <a:srgbClr val="66FFFF"/>
                </a:solidFill>
                <a:latin typeface="Times New Roman" pitchFamily="18" charset="0"/>
              </a:rPr>
              <a:t>S</a:t>
            </a:r>
          </a:p>
        </p:txBody>
      </p:sp>
      <p:graphicFrame>
        <p:nvGraphicFramePr>
          <p:cNvPr id="155662" name="Object 14"/>
          <p:cNvGraphicFramePr>
            <a:graphicFrameLocks/>
          </p:cNvGraphicFramePr>
          <p:nvPr>
            <p:extLst>
              <p:ext uri="{D42A27DB-BD31-4B8C-83A1-F6EECF244321}">
                <p14:modId xmlns:p14="http://schemas.microsoft.com/office/powerpoint/2010/main" val="2728345251"/>
              </p:ext>
            </p:extLst>
          </p:nvPr>
        </p:nvGraphicFramePr>
        <p:xfrm>
          <a:off x="1935163" y="2743622"/>
          <a:ext cx="1039812" cy="609600"/>
        </p:xfrm>
        <a:graphic>
          <a:graphicData uri="http://schemas.openxmlformats.org/presentationml/2006/ole">
            <mc:AlternateContent xmlns:mc="http://schemas.openxmlformats.org/markup-compatibility/2006">
              <mc:Choice xmlns:v="urn:schemas-microsoft-com:vml" Requires="v">
                <p:oleObj spid="_x0000_s70856" name="Equation" r:id="rId5" imgW="937253" imgH="510624" progId="Equation.3">
                  <p:embed/>
                </p:oleObj>
              </mc:Choice>
              <mc:Fallback>
                <p:oleObj name="Equation" r:id="rId5" imgW="937253" imgH="510624" progId="Equation.3">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5163" y="2743622"/>
                        <a:ext cx="1039812"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3" name="Object 15"/>
          <p:cNvGraphicFramePr>
            <a:graphicFrameLocks/>
          </p:cNvGraphicFramePr>
          <p:nvPr>
            <p:extLst>
              <p:ext uri="{D42A27DB-BD31-4B8C-83A1-F6EECF244321}">
                <p14:modId xmlns:p14="http://schemas.microsoft.com/office/powerpoint/2010/main" val="4065779315"/>
              </p:ext>
            </p:extLst>
          </p:nvPr>
        </p:nvGraphicFramePr>
        <p:xfrm>
          <a:off x="3013075" y="2729335"/>
          <a:ext cx="2794000" cy="611187"/>
        </p:xfrm>
        <a:graphic>
          <a:graphicData uri="http://schemas.openxmlformats.org/presentationml/2006/ole">
            <mc:AlternateContent xmlns:mc="http://schemas.openxmlformats.org/markup-compatibility/2006">
              <mc:Choice xmlns:v="urn:schemas-microsoft-com:vml" Requires="v">
                <p:oleObj spid="_x0000_s70857" name="Equation" r:id="rId7" imgW="2689876" imgH="510624" progId="Equation.3">
                  <p:embed/>
                </p:oleObj>
              </mc:Choice>
              <mc:Fallback>
                <p:oleObj name="Equation" r:id="rId7" imgW="2689876" imgH="510624"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3075" y="2729335"/>
                        <a:ext cx="279400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4" name="Object 16"/>
          <p:cNvGraphicFramePr>
            <a:graphicFrameLocks/>
          </p:cNvGraphicFramePr>
          <p:nvPr>
            <p:extLst>
              <p:ext uri="{D42A27DB-BD31-4B8C-83A1-F6EECF244321}">
                <p14:modId xmlns:p14="http://schemas.microsoft.com/office/powerpoint/2010/main" val="4029877993"/>
              </p:ext>
            </p:extLst>
          </p:nvPr>
        </p:nvGraphicFramePr>
        <p:xfrm>
          <a:off x="5889625" y="2815060"/>
          <a:ext cx="482600" cy="315912"/>
        </p:xfrm>
        <a:graphic>
          <a:graphicData uri="http://schemas.openxmlformats.org/presentationml/2006/ole">
            <mc:AlternateContent xmlns:mc="http://schemas.openxmlformats.org/markup-compatibility/2006">
              <mc:Choice xmlns:v="urn:schemas-microsoft-com:vml" Requires="v">
                <p:oleObj spid="_x0000_s70858" name="Equation" r:id="rId9" imgW="380995" imgH="213408" progId="Equation.3">
                  <p:embed/>
                </p:oleObj>
              </mc:Choice>
              <mc:Fallback>
                <p:oleObj name="Equation" r:id="rId9" imgW="380995" imgH="213408"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9625" y="2815060"/>
                        <a:ext cx="482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5" name="Object 17"/>
          <p:cNvGraphicFramePr>
            <a:graphicFrameLocks/>
          </p:cNvGraphicFramePr>
          <p:nvPr>
            <p:extLst>
              <p:ext uri="{D42A27DB-BD31-4B8C-83A1-F6EECF244321}">
                <p14:modId xmlns:p14="http://schemas.microsoft.com/office/powerpoint/2010/main" val="1517293572"/>
              </p:ext>
            </p:extLst>
          </p:nvPr>
        </p:nvGraphicFramePr>
        <p:xfrm>
          <a:off x="2555875" y="3611985"/>
          <a:ext cx="1562100" cy="609600"/>
        </p:xfrm>
        <a:graphic>
          <a:graphicData uri="http://schemas.openxmlformats.org/presentationml/2006/ole">
            <mc:AlternateContent xmlns:mc="http://schemas.openxmlformats.org/markup-compatibility/2006">
              <mc:Choice xmlns:v="urn:schemas-microsoft-com:vml" Requires="v">
                <p:oleObj spid="_x0000_s70859" name="Equation" r:id="rId11" imgW="1447696" imgH="510624" progId="Equation.3">
                  <p:embed/>
                </p:oleObj>
              </mc:Choice>
              <mc:Fallback>
                <p:oleObj name="Equation" r:id="rId11" imgW="1447696" imgH="510624" progId="Equation.3">
                  <p:embed/>
                  <p:pic>
                    <p:nvPicPr>
                      <p:cNvPr id="0"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5875" y="3611985"/>
                        <a:ext cx="1562100" cy="609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712200" y="4653136"/>
            <a:ext cx="8108272" cy="830997"/>
          </a:xfrm>
          <a:prstGeom prst="rect">
            <a:avLst/>
          </a:prstGeom>
          <a:noFill/>
        </p:spPr>
        <p:txBody>
          <a:bodyPr wrap="square" rtlCol="0">
            <a:spAutoFit/>
          </a:bodyPr>
          <a:lstStyle/>
          <a:p>
            <a:pPr algn="l"/>
            <a:r>
              <a:rPr kumimoji="1" lang="zh-CN" altLang="en-US" sz="2400" b="1" dirty="0">
                <a:solidFill>
                  <a:schemeClr val="bg1"/>
                </a:solidFill>
                <a:latin typeface="Times New Roman" pitchFamily="18" charset="0"/>
              </a:rPr>
              <a:t>在所有宏观电磁现象中磁高斯定理普遍成立，它是麦克斯韦方程组中的一个基本</a:t>
            </a:r>
            <a:r>
              <a:rPr kumimoji="1" lang="zh-CN" altLang="en-US" sz="2400" b="1" dirty="0" smtClean="0">
                <a:solidFill>
                  <a:schemeClr val="bg1"/>
                </a:solidFill>
                <a:latin typeface="Times New Roman" pitchFamily="18" charset="0"/>
              </a:rPr>
              <a:t>方程。</a:t>
            </a:r>
            <a:endParaRPr kumimoji="1" lang="zh-CN" altLang="en-US" sz="2400" b="1" dirty="0">
              <a:solidFill>
                <a:schemeClr val="bg1"/>
              </a:solidFill>
              <a:latin typeface="Times New Roman"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Text Box 3"/>
          <p:cNvSpPr txBox="1">
            <a:spLocks noChangeArrowheads="1"/>
          </p:cNvSpPr>
          <p:nvPr/>
        </p:nvSpPr>
        <p:spPr bwMode="auto">
          <a:xfrm>
            <a:off x="222250" y="466725"/>
            <a:ext cx="64960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四</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有磁介质时的安培环路定理（重点）</a:t>
            </a:r>
          </a:p>
        </p:txBody>
      </p:sp>
      <p:sp>
        <p:nvSpPr>
          <p:cNvPr id="4" name="Rectangle 3"/>
          <p:cNvSpPr>
            <a:spLocks noChangeArrowheads="1"/>
          </p:cNvSpPr>
          <p:nvPr/>
        </p:nvSpPr>
        <p:spPr bwMode="auto">
          <a:xfrm>
            <a:off x="423147" y="1192212"/>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zh-CN" altLang="en-US" sz="2800" b="1">
                <a:solidFill>
                  <a:schemeClr val="bg1"/>
                </a:solidFill>
                <a:latin typeface="宋体" pitchFamily="2" charset="-122"/>
              </a:rPr>
              <a:t>一、磁化强度矢量</a:t>
            </a:r>
          </a:p>
        </p:txBody>
      </p:sp>
      <p:graphicFrame>
        <p:nvGraphicFramePr>
          <p:cNvPr id="5" name="Object 4"/>
          <p:cNvGraphicFramePr>
            <a:graphicFrameLocks noChangeAspect="1"/>
          </p:cNvGraphicFramePr>
          <p:nvPr>
            <p:extLst>
              <p:ext uri="{D42A27DB-BD31-4B8C-83A1-F6EECF244321}">
                <p14:modId xmlns:p14="http://schemas.microsoft.com/office/powerpoint/2010/main" val="952553189"/>
              </p:ext>
            </p:extLst>
          </p:nvPr>
        </p:nvGraphicFramePr>
        <p:xfrm>
          <a:off x="3410822" y="1257300"/>
          <a:ext cx="431800" cy="381000"/>
        </p:xfrm>
        <a:graphic>
          <a:graphicData uri="http://schemas.openxmlformats.org/presentationml/2006/ole">
            <mc:AlternateContent xmlns:mc="http://schemas.openxmlformats.org/markup-compatibility/2006">
              <mc:Choice xmlns:v="urn:schemas-microsoft-com:vml" Requires="v">
                <p:oleObj spid="_x0000_s90194" name="Equation" r:id="rId3" imgW="431640" imgH="380880" progId="Equation.3">
                  <p:embed/>
                </p:oleObj>
              </mc:Choice>
              <mc:Fallback>
                <p:oleObj name="Equation" r:id="rId3" imgW="431640" imgH="380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0822" y="1257300"/>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p:cNvGraphicFramePr>
          <p:nvPr>
            <p:extLst>
              <p:ext uri="{D42A27DB-BD31-4B8C-83A1-F6EECF244321}">
                <p14:modId xmlns:p14="http://schemas.microsoft.com/office/powerpoint/2010/main" val="4284223258"/>
              </p:ext>
            </p:extLst>
          </p:nvPr>
        </p:nvGraphicFramePr>
        <p:xfrm>
          <a:off x="1863009" y="3162300"/>
          <a:ext cx="2428875" cy="885825"/>
        </p:xfrm>
        <a:graphic>
          <a:graphicData uri="http://schemas.openxmlformats.org/presentationml/2006/ole">
            <mc:AlternateContent xmlns:mc="http://schemas.openxmlformats.org/markup-compatibility/2006">
              <mc:Choice xmlns:v="urn:schemas-microsoft-com:vml" Requires="v">
                <p:oleObj spid="_x0000_s90195" name="Equation" r:id="rId5" imgW="2286000" imgH="812520" progId="Equation.DSMT4">
                  <p:embed/>
                </p:oleObj>
              </mc:Choice>
              <mc:Fallback>
                <p:oleObj name="Equation" r:id="rId5" imgW="2286000" imgH="812520" progId="Equation.DSMT4">
                  <p:embed/>
                  <p:pic>
                    <p:nvPicPr>
                      <p:cNvPr id="0" name=""/>
                      <p:cNvPicPr>
                        <a:picLocks noChangeArrowheads="1"/>
                      </p:cNvPicPr>
                      <p:nvPr/>
                    </p:nvPicPr>
                    <p:blipFill>
                      <a:blip r:embed="rId6"/>
                      <a:srcRect/>
                      <a:stretch>
                        <a:fillRect/>
                      </a:stretch>
                    </p:blipFill>
                    <p:spPr bwMode="auto">
                      <a:xfrm>
                        <a:off x="1863009" y="3162300"/>
                        <a:ext cx="2428875" cy="8858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
          <p:cNvSpPr>
            <a:spLocks noChangeArrowheads="1"/>
          </p:cNvSpPr>
          <p:nvPr/>
        </p:nvSpPr>
        <p:spPr bwMode="auto">
          <a:xfrm>
            <a:off x="619997" y="2606675"/>
            <a:ext cx="5275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en-US" altLang="zh-CN" sz="2800" b="1">
                <a:solidFill>
                  <a:schemeClr val="bg1"/>
                </a:solidFill>
              </a:rPr>
              <a:t>1.</a:t>
            </a:r>
            <a:r>
              <a:rPr lang="zh-CN" altLang="en-US" sz="2800" b="1" i="1">
                <a:solidFill>
                  <a:schemeClr val="bg1"/>
                </a:solidFill>
                <a:latin typeface="宋体" pitchFamily="2" charset="-122"/>
              </a:rPr>
              <a:t>磁化强度矢量定义</a:t>
            </a:r>
          </a:p>
        </p:txBody>
      </p:sp>
      <p:sp>
        <p:nvSpPr>
          <p:cNvPr id="8" name="Text Box 8"/>
          <p:cNvSpPr txBox="1">
            <a:spLocks noChangeArrowheads="1"/>
          </p:cNvSpPr>
          <p:nvPr/>
        </p:nvSpPr>
        <p:spPr bwMode="auto">
          <a:xfrm>
            <a:off x="4310934" y="3197225"/>
            <a:ext cx="41036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ea typeface="楷体_GB2312" pitchFamily="49" charset="-122"/>
              </a:rPr>
              <a:t>——</a:t>
            </a:r>
            <a:r>
              <a:rPr lang="zh-CN" altLang="en-US" sz="2800" b="1">
                <a:solidFill>
                  <a:schemeClr val="bg1"/>
                </a:solidFill>
                <a:ea typeface="楷体_GB2312" pitchFamily="49" charset="-122"/>
              </a:rPr>
              <a:t>单位体积内分子</a:t>
            </a:r>
          </a:p>
          <a:p>
            <a:pPr algn="l"/>
            <a:r>
              <a:rPr lang="zh-CN" altLang="en-US" sz="2800" b="1">
                <a:solidFill>
                  <a:schemeClr val="bg1"/>
                </a:solidFill>
                <a:ea typeface="楷体_GB2312" pitchFamily="49" charset="-122"/>
              </a:rPr>
              <a:t>          磁矩的矢量和</a:t>
            </a:r>
          </a:p>
        </p:txBody>
      </p:sp>
      <p:sp>
        <p:nvSpPr>
          <p:cNvPr id="10" name="Rectangle 49"/>
          <p:cNvSpPr>
            <a:spLocks noChangeArrowheads="1"/>
          </p:cNvSpPr>
          <p:nvPr/>
        </p:nvSpPr>
        <p:spPr bwMode="auto">
          <a:xfrm>
            <a:off x="1070847" y="1685925"/>
            <a:ext cx="77406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为了表征物质的宏观磁性或介质的磁化程度，</a:t>
            </a:r>
          </a:p>
          <a:p>
            <a:pPr algn="l"/>
            <a:r>
              <a:rPr lang="zh-CN" altLang="en-US" sz="2800" b="1">
                <a:solidFill>
                  <a:schemeClr val="bg1"/>
                </a:solidFill>
              </a:rPr>
              <a:t>引入物理量</a:t>
            </a:r>
            <a:r>
              <a:rPr lang="en-US" altLang="zh-CN" sz="2800" b="1">
                <a:solidFill>
                  <a:schemeClr val="bg1"/>
                </a:solidFill>
              </a:rPr>
              <a:t>——</a:t>
            </a:r>
            <a:r>
              <a:rPr lang="zh-CN" altLang="en-US" sz="2800" b="1">
                <a:solidFill>
                  <a:schemeClr val="bg1"/>
                </a:solidFill>
              </a:rPr>
              <a:t>磁化强度矢量。</a:t>
            </a:r>
          </a:p>
        </p:txBody>
      </p:sp>
      <p:sp>
        <p:nvSpPr>
          <p:cNvPr id="11" name="Text Box 99"/>
          <p:cNvSpPr txBox="1">
            <a:spLocks noChangeArrowheads="1"/>
          </p:cNvSpPr>
          <p:nvPr/>
        </p:nvSpPr>
        <p:spPr bwMode="auto">
          <a:xfrm>
            <a:off x="1482009" y="4170362"/>
            <a:ext cx="34660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solidFill>
                  <a:schemeClr val="bg1"/>
                </a:solidFill>
              </a:rPr>
              <a:t>单位：安培</a:t>
            </a:r>
            <a:r>
              <a:rPr lang="en-US" altLang="zh-CN" sz="2800" b="1">
                <a:solidFill>
                  <a:schemeClr val="bg1"/>
                </a:solidFill>
              </a:rPr>
              <a:t>/</a:t>
            </a:r>
            <a:r>
              <a:rPr lang="zh-CN" altLang="en-US" sz="2800" b="1">
                <a:solidFill>
                  <a:schemeClr val="bg1"/>
                </a:solidFill>
              </a:rPr>
              <a:t>米 </a:t>
            </a:r>
            <a:r>
              <a:rPr lang="en-US" altLang="zh-CN" sz="2800" b="1">
                <a:solidFill>
                  <a:schemeClr val="bg1"/>
                </a:solidFill>
              </a:rPr>
              <a:t>(</a:t>
            </a:r>
            <a:r>
              <a:rPr lang="en-US" altLang="en-US" sz="2800" b="1">
                <a:solidFill>
                  <a:schemeClr val="bg1"/>
                </a:solidFill>
              </a:rPr>
              <a:t>A/m)</a:t>
            </a:r>
            <a:endParaRPr lang="en-US" altLang="zh-CN" sz="2800" b="1">
              <a:solidFill>
                <a:schemeClr val="bg1"/>
              </a:solidFill>
            </a:endParaRPr>
          </a:p>
        </p:txBody>
      </p:sp>
      <p:sp>
        <p:nvSpPr>
          <p:cNvPr id="12" name="Text Box 103"/>
          <p:cNvSpPr txBox="1">
            <a:spLocks noChangeArrowheads="1"/>
          </p:cNvSpPr>
          <p:nvPr/>
        </p:nvSpPr>
        <p:spPr bwMode="auto">
          <a:xfrm>
            <a:off x="816847" y="4673600"/>
            <a:ext cx="7886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显然</a:t>
            </a:r>
            <a:r>
              <a:rPr lang="en-US" altLang="zh-CN" sz="2800" b="1">
                <a:solidFill>
                  <a:schemeClr val="bg1"/>
                </a:solidFill>
              </a:rPr>
              <a:t>: </a:t>
            </a:r>
            <a:r>
              <a:rPr lang="zh-CN" altLang="en-US" sz="2800" b="1">
                <a:solidFill>
                  <a:schemeClr val="bg1"/>
                </a:solidFill>
              </a:rPr>
              <a:t>它与介质特性、温度与统计规律等有关</a:t>
            </a:r>
            <a:r>
              <a:rPr lang="en-US" altLang="zh-CN" sz="2800" b="1">
                <a:solidFill>
                  <a:schemeClr val="bg1"/>
                </a:solidFill>
              </a:rPr>
              <a:t>.</a:t>
            </a:r>
          </a:p>
        </p:txBody>
      </p:sp>
      <p:grpSp>
        <p:nvGrpSpPr>
          <p:cNvPr id="13" name="Group 123"/>
          <p:cNvGrpSpPr>
            <a:grpSpLocks/>
          </p:cNvGrpSpPr>
          <p:nvPr/>
        </p:nvGrpSpPr>
        <p:grpSpPr bwMode="auto">
          <a:xfrm>
            <a:off x="980359" y="5215749"/>
            <a:ext cx="7383462" cy="519113"/>
            <a:chOff x="973" y="3612"/>
            <a:chExt cx="4651" cy="327"/>
          </a:xfrm>
        </p:grpSpPr>
        <p:sp>
          <p:nvSpPr>
            <p:cNvPr id="14" name="Text Box 105"/>
            <p:cNvSpPr txBox="1">
              <a:spLocks noChangeArrowheads="1"/>
            </p:cNvSpPr>
            <p:nvPr/>
          </p:nvSpPr>
          <p:spPr bwMode="auto">
            <a:xfrm>
              <a:off x="973" y="3612"/>
              <a:ext cx="46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顺磁质    与     同向，所以    与     同方向。</a:t>
              </a:r>
            </a:p>
          </p:txBody>
        </p:sp>
        <p:graphicFrame>
          <p:nvGraphicFramePr>
            <p:cNvPr id="15" name="Object 106"/>
            <p:cNvGraphicFramePr>
              <a:graphicFrameLocks noChangeAspect="1"/>
            </p:cNvGraphicFramePr>
            <p:nvPr/>
          </p:nvGraphicFramePr>
          <p:xfrm>
            <a:off x="1699" y="3634"/>
            <a:ext cx="295" cy="226"/>
          </p:xfrm>
          <a:graphic>
            <a:graphicData uri="http://schemas.openxmlformats.org/presentationml/2006/ole">
              <mc:AlternateContent xmlns:mc="http://schemas.openxmlformats.org/markup-compatibility/2006">
                <mc:Choice xmlns:v="urn:schemas-microsoft-com:vml" Requires="v">
                  <p:oleObj spid="_x0000_s90196" name="Equation" r:id="rId7" imgW="406080" imgH="393480" progId="Equation.DSMT4">
                    <p:embed/>
                  </p:oleObj>
                </mc:Choice>
                <mc:Fallback>
                  <p:oleObj name="Equation" r:id="rId7" imgW="40608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9" y="3634"/>
                          <a:ext cx="2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7"/>
            <p:cNvGraphicFramePr>
              <a:graphicFrameLocks noChangeAspect="1"/>
            </p:cNvGraphicFramePr>
            <p:nvPr/>
          </p:nvGraphicFramePr>
          <p:xfrm>
            <a:off x="2153" y="3627"/>
            <a:ext cx="295" cy="302"/>
          </p:xfrm>
          <a:graphic>
            <a:graphicData uri="http://schemas.openxmlformats.org/presentationml/2006/ole">
              <mc:AlternateContent xmlns:mc="http://schemas.openxmlformats.org/markup-compatibility/2006">
                <mc:Choice xmlns:v="urn:schemas-microsoft-com:vml" Requires="v">
                  <p:oleObj spid="_x0000_s90197" name="Equation" r:id="rId9" imgW="406080" imgH="495000" progId="Equation.DSMT4">
                    <p:embed/>
                  </p:oleObj>
                </mc:Choice>
                <mc:Fallback>
                  <p:oleObj name="Equation" r:id="rId9" imgW="406080" imgH="495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3" y="3627"/>
                          <a:ext cx="295"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11"/>
            <p:cNvGraphicFramePr>
              <a:graphicFrameLocks noChangeAspect="1"/>
            </p:cNvGraphicFramePr>
            <p:nvPr>
              <p:extLst>
                <p:ext uri="{D42A27DB-BD31-4B8C-83A1-F6EECF244321}">
                  <p14:modId xmlns:p14="http://schemas.microsoft.com/office/powerpoint/2010/main" val="2451087309"/>
                </p:ext>
              </p:extLst>
            </p:nvPr>
          </p:nvGraphicFramePr>
          <p:xfrm>
            <a:off x="4113" y="3612"/>
            <a:ext cx="256" cy="312"/>
          </p:xfrm>
          <a:graphic>
            <a:graphicData uri="http://schemas.openxmlformats.org/presentationml/2006/ole">
              <mc:AlternateContent xmlns:mc="http://schemas.openxmlformats.org/markup-compatibility/2006">
                <mc:Choice xmlns:v="urn:schemas-microsoft-com:vml" Requires="v">
                  <p:oleObj spid="_x0000_s90198" name="Equation" r:id="rId11" imgW="406080" imgH="495000" progId="Equation.DSMT4">
                    <p:embed/>
                  </p:oleObj>
                </mc:Choice>
                <mc:Fallback>
                  <p:oleObj name="Equation" r:id="rId11" imgW="406080" imgH="4950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3" y="3612"/>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3"/>
            <p:cNvGraphicFramePr>
              <a:graphicFrameLocks noChangeAspect="1"/>
            </p:cNvGraphicFramePr>
            <p:nvPr>
              <p:extLst>
                <p:ext uri="{D42A27DB-BD31-4B8C-83A1-F6EECF244321}">
                  <p14:modId xmlns:p14="http://schemas.microsoft.com/office/powerpoint/2010/main" val="1093778681"/>
                </p:ext>
              </p:extLst>
            </p:nvPr>
          </p:nvGraphicFramePr>
          <p:xfrm>
            <a:off x="3629" y="3612"/>
            <a:ext cx="241" cy="249"/>
          </p:xfrm>
          <a:graphic>
            <a:graphicData uri="http://schemas.openxmlformats.org/presentationml/2006/ole">
              <mc:AlternateContent xmlns:mc="http://schemas.openxmlformats.org/markup-compatibility/2006">
                <mc:Choice xmlns:v="urn:schemas-microsoft-com:vml" Requires="v">
                  <p:oleObj spid="_x0000_s90199" name="Equation" r:id="rId13" imgW="380880" imgH="393480" progId="Equation.DSMT4">
                    <p:embed/>
                  </p:oleObj>
                </mc:Choice>
                <mc:Fallback>
                  <p:oleObj name="Equation" r:id="rId13" imgW="380880" imgH="393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29" y="3612"/>
                          <a:ext cx="24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24"/>
          <p:cNvGrpSpPr>
            <a:grpSpLocks/>
          </p:cNvGrpSpPr>
          <p:nvPr/>
        </p:nvGrpSpPr>
        <p:grpSpPr bwMode="auto">
          <a:xfrm>
            <a:off x="1070847" y="5718175"/>
            <a:ext cx="7202487" cy="519112"/>
            <a:chOff x="974" y="3929"/>
            <a:chExt cx="4537" cy="327"/>
          </a:xfrm>
        </p:grpSpPr>
        <p:sp>
          <p:nvSpPr>
            <p:cNvPr id="20" name="Text Box 118"/>
            <p:cNvSpPr txBox="1">
              <a:spLocks noChangeArrowheads="1"/>
            </p:cNvSpPr>
            <p:nvPr/>
          </p:nvSpPr>
          <p:spPr bwMode="auto">
            <a:xfrm>
              <a:off x="974" y="3929"/>
              <a:ext cx="45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抗磁质    与     反向，所以    与     反方向。</a:t>
              </a:r>
            </a:p>
          </p:txBody>
        </p:sp>
        <p:graphicFrame>
          <p:nvGraphicFramePr>
            <p:cNvPr id="21" name="Object 119"/>
            <p:cNvGraphicFramePr>
              <a:graphicFrameLocks noChangeAspect="1"/>
            </p:cNvGraphicFramePr>
            <p:nvPr/>
          </p:nvGraphicFramePr>
          <p:xfrm>
            <a:off x="1700" y="3951"/>
            <a:ext cx="295" cy="226"/>
          </p:xfrm>
          <a:graphic>
            <a:graphicData uri="http://schemas.openxmlformats.org/presentationml/2006/ole">
              <mc:AlternateContent xmlns:mc="http://schemas.openxmlformats.org/markup-compatibility/2006">
                <mc:Choice xmlns:v="urn:schemas-microsoft-com:vml" Requires="v">
                  <p:oleObj spid="_x0000_s90200" name="Equation" r:id="rId15" imgW="406080" imgH="393480" progId="Equation.DSMT4">
                    <p:embed/>
                  </p:oleObj>
                </mc:Choice>
                <mc:Fallback>
                  <p:oleObj name="Equation" r:id="rId15" imgW="406080" imgH="393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0" y="3951"/>
                          <a:ext cx="2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20"/>
            <p:cNvGraphicFramePr>
              <a:graphicFrameLocks noChangeAspect="1"/>
            </p:cNvGraphicFramePr>
            <p:nvPr/>
          </p:nvGraphicFramePr>
          <p:xfrm>
            <a:off x="2154" y="3944"/>
            <a:ext cx="295" cy="302"/>
          </p:xfrm>
          <a:graphic>
            <a:graphicData uri="http://schemas.openxmlformats.org/presentationml/2006/ole">
              <mc:AlternateContent xmlns:mc="http://schemas.openxmlformats.org/markup-compatibility/2006">
                <mc:Choice xmlns:v="urn:schemas-microsoft-com:vml" Requires="v">
                  <p:oleObj spid="_x0000_s90201" name="Equation" r:id="rId17" imgW="406080" imgH="495000" progId="Equation.DSMT4">
                    <p:embed/>
                  </p:oleObj>
                </mc:Choice>
                <mc:Fallback>
                  <p:oleObj name="Equation" r:id="rId17" imgW="406080" imgH="4950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54" y="3944"/>
                          <a:ext cx="295"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21"/>
            <p:cNvGraphicFramePr>
              <a:graphicFrameLocks noChangeAspect="1"/>
            </p:cNvGraphicFramePr>
            <p:nvPr>
              <p:extLst>
                <p:ext uri="{D42A27DB-BD31-4B8C-83A1-F6EECF244321}">
                  <p14:modId xmlns:p14="http://schemas.microsoft.com/office/powerpoint/2010/main" val="2601776763"/>
                </p:ext>
              </p:extLst>
            </p:nvPr>
          </p:nvGraphicFramePr>
          <p:xfrm>
            <a:off x="4103" y="3929"/>
            <a:ext cx="256" cy="312"/>
          </p:xfrm>
          <a:graphic>
            <a:graphicData uri="http://schemas.openxmlformats.org/presentationml/2006/ole">
              <mc:AlternateContent xmlns:mc="http://schemas.openxmlformats.org/markup-compatibility/2006">
                <mc:Choice xmlns:v="urn:schemas-microsoft-com:vml" Requires="v">
                  <p:oleObj spid="_x0000_s90202" name="Equation" r:id="rId19" imgW="406080" imgH="495000" progId="Equation.DSMT4">
                    <p:embed/>
                  </p:oleObj>
                </mc:Choice>
                <mc:Fallback>
                  <p:oleObj name="Equation" r:id="rId19" imgW="406080" imgH="4950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03" y="3929"/>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22"/>
            <p:cNvGraphicFramePr>
              <a:graphicFrameLocks noChangeAspect="1"/>
            </p:cNvGraphicFramePr>
            <p:nvPr>
              <p:extLst>
                <p:ext uri="{D42A27DB-BD31-4B8C-83A1-F6EECF244321}">
                  <p14:modId xmlns:p14="http://schemas.microsoft.com/office/powerpoint/2010/main" val="1035665557"/>
                </p:ext>
              </p:extLst>
            </p:nvPr>
          </p:nvGraphicFramePr>
          <p:xfrm>
            <a:off x="3633" y="3962"/>
            <a:ext cx="241" cy="249"/>
          </p:xfrm>
          <a:graphic>
            <a:graphicData uri="http://schemas.openxmlformats.org/presentationml/2006/ole">
              <mc:AlternateContent xmlns:mc="http://schemas.openxmlformats.org/markup-compatibility/2006">
                <mc:Choice xmlns:v="urn:schemas-microsoft-com:vml" Requires="v">
                  <p:oleObj spid="_x0000_s90203" name="Equation" r:id="rId21" imgW="380880" imgH="393480" progId="Equation.DSMT4">
                    <p:embed/>
                  </p:oleObj>
                </mc:Choice>
                <mc:Fallback>
                  <p:oleObj name="Equation" r:id="rId21" imgW="380880" imgH="39348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3" y="3962"/>
                          <a:ext cx="24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2"/>
          <p:cNvGrpSpPr>
            <a:grpSpLocks/>
          </p:cNvGrpSpPr>
          <p:nvPr/>
        </p:nvGrpSpPr>
        <p:grpSpPr bwMode="auto">
          <a:xfrm>
            <a:off x="5129213" y="2106613"/>
            <a:ext cx="3328987" cy="2784475"/>
            <a:chOff x="3231" y="1327"/>
            <a:chExt cx="2097" cy="1754"/>
          </a:xfrm>
        </p:grpSpPr>
        <p:sp>
          <p:nvSpPr>
            <p:cNvPr id="50209" name="Line 3"/>
            <p:cNvSpPr>
              <a:spLocks noChangeShapeType="1"/>
            </p:cNvSpPr>
            <p:nvPr/>
          </p:nvSpPr>
          <p:spPr bwMode="auto">
            <a:xfrm flipV="1">
              <a:off x="3616" y="1471"/>
              <a:ext cx="0" cy="129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50210" name="Line 4"/>
            <p:cNvSpPr>
              <a:spLocks noChangeShapeType="1"/>
            </p:cNvSpPr>
            <p:nvPr/>
          </p:nvSpPr>
          <p:spPr bwMode="auto">
            <a:xfrm>
              <a:off x="3616" y="2768"/>
              <a:ext cx="1584"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50211" name="Text Box 5"/>
            <p:cNvSpPr txBox="1">
              <a:spLocks noChangeArrowheads="1"/>
            </p:cNvSpPr>
            <p:nvPr/>
          </p:nvSpPr>
          <p:spPr bwMode="auto">
            <a:xfrm>
              <a:off x="5116" y="276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chemeClr val="bg1"/>
                  </a:solidFill>
                  <a:latin typeface="Times New Roman" pitchFamily="18" charset="0"/>
                </a:rPr>
                <a:t>x</a:t>
              </a:r>
            </a:p>
          </p:txBody>
        </p:sp>
        <p:sp>
          <p:nvSpPr>
            <p:cNvPr id="50212" name="Text Box 6"/>
            <p:cNvSpPr txBox="1">
              <a:spLocks noChangeArrowheads="1"/>
            </p:cNvSpPr>
            <p:nvPr/>
          </p:nvSpPr>
          <p:spPr bwMode="auto">
            <a:xfrm>
              <a:off x="3231" y="1327"/>
              <a:ext cx="3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chemeClr val="bg1"/>
                  </a:solidFill>
                  <a:latin typeface="Times New Roman" pitchFamily="18" charset="0"/>
                </a:rPr>
                <a:t>y</a:t>
              </a:r>
            </a:p>
          </p:txBody>
        </p:sp>
        <p:sp>
          <p:nvSpPr>
            <p:cNvPr id="50213" name="Freeform 7"/>
            <p:cNvSpPr>
              <a:spLocks/>
            </p:cNvSpPr>
            <p:nvPr/>
          </p:nvSpPr>
          <p:spPr bwMode="auto">
            <a:xfrm>
              <a:off x="3616" y="1903"/>
              <a:ext cx="1344" cy="864"/>
            </a:xfrm>
            <a:custGeom>
              <a:avLst/>
              <a:gdLst>
                <a:gd name="T0" fmla="*/ 0 w 1344"/>
                <a:gd name="T1" fmla="*/ 864 h 864"/>
                <a:gd name="T2" fmla="*/ 432 w 1344"/>
                <a:gd name="T3" fmla="*/ 432 h 864"/>
                <a:gd name="T4" fmla="*/ 672 w 1344"/>
                <a:gd name="T5" fmla="*/ 48 h 864"/>
                <a:gd name="T6" fmla="*/ 960 w 1344"/>
                <a:gd name="T7" fmla="*/ 144 h 864"/>
                <a:gd name="T8" fmla="*/ 1152 w 1344"/>
                <a:gd name="T9" fmla="*/ 336 h 864"/>
                <a:gd name="T10" fmla="*/ 1200 w 1344"/>
                <a:gd name="T11" fmla="*/ 576 h 864"/>
                <a:gd name="T12" fmla="*/ 1344 w 1344"/>
                <a:gd name="T13" fmla="*/ 864 h 8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4" h="864">
                  <a:moveTo>
                    <a:pt x="0" y="864"/>
                  </a:moveTo>
                  <a:cubicBezTo>
                    <a:pt x="160" y="716"/>
                    <a:pt x="320" y="568"/>
                    <a:pt x="432" y="432"/>
                  </a:cubicBezTo>
                  <a:cubicBezTo>
                    <a:pt x="544" y="296"/>
                    <a:pt x="584" y="96"/>
                    <a:pt x="672" y="48"/>
                  </a:cubicBezTo>
                  <a:cubicBezTo>
                    <a:pt x="760" y="0"/>
                    <a:pt x="880" y="96"/>
                    <a:pt x="960" y="144"/>
                  </a:cubicBezTo>
                  <a:cubicBezTo>
                    <a:pt x="1040" y="192"/>
                    <a:pt x="1112" y="264"/>
                    <a:pt x="1152" y="336"/>
                  </a:cubicBezTo>
                  <a:cubicBezTo>
                    <a:pt x="1192" y="408"/>
                    <a:pt x="1168" y="488"/>
                    <a:pt x="1200" y="576"/>
                  </a:cubicBezTo>
                  <a:cubicBezTo>
                    <a:pt x="1232" y="664"/>
                    <a:pt x="1288" y="764"/>
                    <a:pt x="1344" y="864"/>
                  </a:cubicBezTo>
                </a:path>
              </a:pathLst>
            </a:custGeom>
            <a:noFill/>
            <a:ln w="38100" cap="flat" cmpd="sng">
              <a:solidFill>
                <a:srgbClr val="FFFF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50214" name="Text Box 8"/>
            <p:cNvSpPr txBox="1">
              <a:spLocks noChangeArrowheads="1"/>
            </p:cNvSpPr>
            <p:nvPr/>
          </p:nvSpPr>
          <p:spPr bwMode="auto">
            <a:xfrm>
              <a:off x="3441" y="279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chemeClr val="bg1"/>
                  </a:solidFill>
                  <a:latin typeface="Times New Roman" pitchFamily="18" charset="0"/>
                </a:rPr>
                <a:t>O</a:t>
              </a:r>
            </a:p>
          </p:txBody>
        </p:sp>
        <p:sp>
          <p:nvSpPr>
            <p:cNvPr id="50215" name="Text Box 9"/>
            <p:cNvSpPr txBox="1">
              <a:spLocks noChangeArrowheads="1"/>
            </p:cNvSpPr>
            <p:nvPr/>
          </p:nvSpPr>
          <p:spPr bwMode="auto">
            <a:xfrm>
              <a:off x="4812" y="279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chemeClr val="bg1"/>
                  </a:solidFill>
                  <a:latin typeface="Times New Roman" pitchFamily="18" charset="0"/>
                </a:rPr>
                <a:t>A</a:t>
              </a:r>
            </a:p>
          </p:txBody>
        </p:sp>
        <p:sp>
          <p:nvSpPr>
            <p:cNvPr id="50216" name="Text Box 10"/>
            <p:cNvSpPr txBox="1">
              <a:spLocks noChangeArrowheads="1"/>
            </p:cNvSpPr>
            <p:nvPr/>
          </p:nvSpPr>
          <p:spPr bwMode="auto">
            <a:xfrm>
              <a:off x="4637" y="1855"/>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rgbClr val="FFFF00"/>
                  </a:solidFill>
                  <a:latin typeface="Times New Roman" pitchFamily="18" charset="0"/>
                </a:rPr>
                <a:t>I</a:t>
              </a:r>
            </a:p>
          </p:txBody>
        </p:sp>
        <p:sp>
          <p:nvSpPr>
            <p:cNvPr id="50217" name="Text Box 11"/>
            <p:cNvSpPr txBox="1">
              <a:spLocks noChangeArrowheads="1"/>
            </p:cNvSpPr>
            <p:nvPr/>
          </p:nvSpPr>
          <p:spPr bwMode="auto">
            <a:xfrm>
              <a:off x="4123" y="2793"/>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rgbClr val="66FFFF"/>
                  </a:solidFill>
                  <a:latin typeface="Times New Roman" pitchFamily="18" charset="0"/>
                </a:rPr>
                <a:t>L</a:t>
              </a:r>
            </a:p>
          </p:txBody>
        </p:sp>
        <p:sp>
          <p:nvSpPr>
            <p:cNvPr id="50218" name="Line 12"/>
            <p:cNvSpPr>
              <a:spLocks noChangeShapeType="1"/>
            </p:cNvSpPr>
            <p:nvPr/>
          </p:nvSpPr>
          <p:spPr bwMode="auto">
            <a:xfrm>
              <a:off x="4482" y="1988"/>
              <a:ext cx="146" cy="8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nvGrpSpPr>
            <p:cNvPr id="50219" name="Group 13"/>
            <p:cNvGrpSpPr>
              <a:grpSpLocks/>
            </p:cNvGrpSpPr>
            <p:nvPr/>
          </p:nvGrpSpPr>
          <p:grpSpPr bwMode="auto">
            <a:xfrm>
              <a:off x="3878" y="1570"/>
              <a:ext cx="240" cy="240"/>
              <a:chOff x="2304" y="1968"/>
              <a:chExt cx="192" cy="192"/>
            </a:xfrm>
          </p:grpSpPr>
          <p:sp>
            <p:nvSpPr>
              <p:cNvPr id="50221" name="Oval 14"/>
              <p:cNvSpPr>
                <a:spLocks noChangeArrowheads="1"/>
              </p:cNvSpPr>
              <p:nvPr/>
            </p:nvSpPr>
            <p:spPr bwMode="auto">
              <a:xfrm>
                <a:off x="2304" y="1968"/>
                <a:ext cx="192" cy="192"/>
              </a:xfrm>
              <a:prstGeom prst="ellipse">
                <a:avLst/>
              </a:prstGeom>
              <a:noFill/>
              <a:ln w="9525">
                <a:solidFill>
                  <a:srgbClr val="FFFF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0222" name="Group 15"/>
              <p:cNvGrpSpPr>
                <a:grpSpLocks/>
              </p:cNvGrpSpPr>
              <p:nvPr/>
            </p:nvGrpSpPr>
            <p:grpSpPr bwMode="auto">
              <a:xfrm>
                <a:off x="2352" y="2027"/>
                <a:ext cx="100" cy="96"/>
                <a:chOff x="2352" y="2027"/>
                <a:chExt cx="100" cy="96"/>
              </a:xfrm>
            </p:grpSpPr>
            <p:sp>
              <p:nvSpPr>
                <p:cNvPr id="50223" name="Line 16"/>
                <p:cNvSpPr>
                  <a:spLocks noChangeShapeType="1"/>
                </p:cNvSpPr>
                <p:nvPr/>
              </p:nvSpPr>
              <p:spPr bwMode="auto">
                <a:xfrm flipH="1">
                  <a:off x="2352"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24" name="Line 17"/>
                <p:cNvSpPr>
                  <a:spLocks noChangeShapeType="1"/>
                </p:cNvSpPr>
                <p:nvPr/>
              </p:nvSpPr>
              <p:spPr bwMode="auto">
                <a:xfrm>
                  <a:off x="2356"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50220" name="Object 18"/>
            <p:cNvGraphicFramePr>
              <a:graphicFrameLocks noChangeAspect="1"/>
            </p:cNvGraphicFramePr>
            <p:nvPr/>
          </p:nvGraphicFramePr>
          <p:xfrm>
            <a:off x="4154" y="1510"/>
            <a:ext cx="240" cy="300"/>
          </p:xfrm>
          <a:graphic>
            <a:graphicData uri="http://schemas.openxmlformats.org/presentationml/2006/ole">
              <mc:AlternateContent xmlns:mc="http://schemas.openxmlformats.org/markup-compatibility/2006">
                <mc:Choice xmlns:v="urn:schemas-microsoft-com:vml" Requires="v">
                  <p:oleObj spid="_x0000_s50549" name="Equation" r:id="rId3" imgW="137228" imgH="175176" progId="Equation.3">
                    <p:embed/>
                  </p:oleObj>
                </mc:Choice>
                <mc:Fallback>
                  <p:oleObj name="Equation" r:id="rId3" imgW="137228" imgH="175176"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 y="1510"/>
                          <a:ext cx="240"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6211" name="Text Box 19"/>
          <p:cNvSpPr txBox="1">
            <a:spLocks noChangeArrowheads="1"/>
          </p:cNvSpPr>
          <p:nvPr/>
        </p:nvSpPr>
        <p:spPr bwMode="auto">
          <a:xfrm>
            <a:off x="819150" y="985838"/>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pitchFamily="34" charset="0"/>
                <a:ea typeface="宋体" pitchFamily="2" charset="-122"/>
              </a:defRPr>
            </a:lvl1pPr>
            <a:lvl2pPr marL="742950" indent="-285750" defTabSz="762000" eaLnBrk="0" hangingPunct="0">
              <a:defRPr>
                <a:solidFill>
                  <a:schemeClr val="tx1"/>
                </a:solidFill>
                <a:latin typeface="Arial" pitchFamily="34" charset="0"/>
                <a:ea typeface="宋体" pitchFamily="2" charset="-122"/>
              </a:defRPr>
            </a:lvl2pPr>
            <a:lvl3pPr marL="1143000" indent="-228600" defTabSz="762000" eaLnBrk="0" hangingPunct="0">
              <a:defRPr>
                <a:solidFill>
                  <a:schemeClr val="tx1"/>
                </a:solidFill>
                <a:latin typeface="Arial" pitchFamily="34" charset="0"/>
                <a:ea typeface="宋体" pitchFamily="2" charset="-122"/>
              </a:defRPr>
            </a:lvl3pPr>
            <a:lvl4pPr marL="1600200" indent="-228600" defTabSz="762000" eaLnBrk="0" hangingPunct="0">
              <a:defRPr>
                <a:solidFill>
                  <a:schemeClr val="tx1"/>
                </a:solidFill>
                <a:latin typeface="Arial" pitchFamily="34" charset="0"/>
                <a:ea typeface="宋体" pitchFamily="2" charset="-122"/>
              </a:defRPr>
            </a:lvl4pPr>
            <a:lvl5pPr marL="2057400" indent="-228600" defTabSz="762000" eaLnBrk="0" hangingPunct="0">
              <a:defRPr>
                <a:solidFill>
                  <a:schemeClr val="tx1"/>
                </a:solidFill>
                <a:latin typeface="Arial" pitchFamily="34" charset="0"/>
                <a:ea typeface="宋体" pitchFamily="2" charset="-122"/>
              </a:defRPr>
            </a:lvl5pPr>
            <a:lvl6pPr marL="25146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kumimoji="1" lang="zh-CN" altLang="en-US" sz="2400" b="1">
                <a:solidFill>
                  <a:schemeClr val="bg1"/>
                </a:solidFill>
                <a:latin typeface="宋体" pitchFamily="2" charset="-122"/>
                <a:sym typeface="Symbol" pitchFamily="18" charset="2"/>
              </a:rPr>
              <a:t>此段载流导线受的磁力。</a:t>
            </a:r>
            <a:endParaRPr kumimoji="1" lang="zh-CN" altLang="en-US" sz="3200" b="1">
              <a:solidFill>
                <a:schemeClr val="bg1"/>
              </a:solidFill>
              <a:latin typeface="宋体" pitchFamily="2" charset="-122"/>
            </a:endParaRPr>
          </a:p>
        </p:txBody>
      </p:sp>
      <p:sp>
        <p:nvSpPr>
          <p:cNvPr id="136212" name="Text Box 20"/>
          <p:cNvSpPr txBox="1">
            <a:spLocks noChangeArrowheads="1"/>
          </p:cNvSpPr>
          <p:nvPr/>
        </p:nvSpPr>
        <p:spPr bwMode="auto">
          <a:xfrm>
            <a:off x="768350" y="1520825"/>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pitchFamily="34" charset="0"/>
                <a:ea typeface="宋体" pitchFamily="2" charset="-122"/>
              </a:defRPr>
            </a:lvl1pPr>
            <a:lvl2pPr marL="742950" indent="-285750" defTabSz="762000" eaLnBrk="0" hangingPunct="0">
              <a:defRPr>
                <a:solidFill>
                  <a:schemeClr val="tx1"/>
                </a:solidFill>
                <a:latin typeface="Arial" pitchFamily="34" charset="0"/>
                <a:ea typeface="宋体" pitchFamily="2" charset="-122"/>
              </a:defRPr>
            </a:lvl2pPr>
            <a:lvl3pPr marL="1143000" indent="-228600" defTabSz="762000" eaLnBrk="0" hangingPunct="0">
              <a:defRPr>
                <a:solidFill>
                  <a:schemeClr val="tx1"/>
                </a:solidFill>
                <a:latin typeface="Arial" pitchFamily="34" charset="0"/>
                <a:ea typeface="宋体" pitchFamily="2" charset="-122"/>
              </a:defRPr>
            </a:lvl3pPr>
            <a:lvl4pPr marL="1600200" indent="-228600" defTabSz="762000" eaLnBrk="0" hangingPunct="0">
              <a:defRPr>
                <a:solidFill>
                  <a:schemeClr val="tx1"/>
                </a:solidFill>
                <a:latin typeface="Arial" pitchFamily="34" charset="0"/>
                <a:ea typeface="宋体" pitchFamily="2" charset="-122"/>
              </a:defRPr>
            </a:lvl4pPr>
            <a:lvl5pPr marL="2057400" indent="-228600" defTabSz="762000" eaLnBrk="0" hangingPunct="0">
              <a:defRPr>
                <a:solidFill>
                  <a:schemeClr val="tx1"/>
                </a:solidFill>
                <a:latin typeface="Arial" pitchFamily="34" charset="0"/>
                <a:ea typeface="宋体" pitchFamily="2" charset="-122"/>
              </a:defRPr>
            </a:lvl5pPr>
            <a:lvl6pPr marL="25146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kumimoji="1" lang="zh-CN" altLang="en-US" sz="2400" b="1">
                <a:solidFill>
                  <a:schemeClr val="bg1"/>
                </a:solidFill>
                <a:latin typeface="Times New Roman" pitchFamily="18" charset="0"/>
              </a:rPr>
              <a:t>在电流上任取电流元</a:t>
            </a:r>
          </a:p>
        </p:txBody>
      </p:sp>
      <p:graphicFrame>
        <p:nvGraphicFramePr>
          <p:cNvPr id="136213" name="Object 21"/>
          <p:cNvGraphicFramePr>
            <a:graphicFrameLocks noChangeAspect="1"/>
          </p:cNvGraphicFramePr>
          <p:nvPr/>
        </p:nvGraphicFramePr>
        <p:xfrm>
          <a:off x="3733800" y="1538288"/>
          <a:ext cx="517525" cy="368300"/>
        </p:xfrm>
        <a:graphic>
          <a:graphicData uri="http://schemas.openxmlformats.org/presentationml/2006/ole">
            <mc:AlternateContent xmlns:mc="http://schemas.openxmlformats.org/markup-compatibility/2006">
              <mc:Choice xmlns:v="urn:schemas-microsoft-com:vml" Requires="v">
                <p:oleObj spid="_x0000_s50550" name="Equation" r:id="rId5" imgW="502879" imgH="358128" progId="Equation.3">
                  <p:embed/>
                </p:oleObj>
              </mc:Choice>
              <mc:Fallback>
                <p:oleObj name="Equation" r:id="rId5" imgW="502879" imgH="358128"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1538288"/>
                        <a:ext cx="5175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14" name="Object 22"/>
          <p:cNvGraphicFramePr>
            <a:graphicFrameLocks/>
          </p:cNvGraphicFramePr>
          <p:nvPr/>
        </p:nvGraphicFramePr>
        <p:xfrm>
          <a:off x="1282700" y="2224088"/>
          <a:ext cx="2832100" cy="366712"/>
        </p:xfrm>
        <a:graphic>
          <a:graphicData uri="http://schemas.openxmlformats.org/presentationml/2006/ole">
            <mc:AlternateContent xmlns:mc="http://schemas.openxmlformats.org/markup-compatibility/2006">
              <mc:Choice xmlns:v="urn:schemas-microsoft-com:vml" Requires="v">
                <p:oleObj spid="_x0000_s50551" name="Equation" r:id="rId7" imgW="2811760" imgH="358128" progId="Equation.3">
                  <p:embed/>
                </p:oleObj>
              </mc:Choice>
              <mc:Fallback>
                <p:oleObj name="Equation" r:id="rId7" imgW="2811760" imgH="358128" progId="Equation.3">
                  <p:embed/>
                  <p:pic>
                    <p:nvPicPr>
                      <p:cNvPr id="0"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2700" y="2224088"/>
                        <a:ext cx="28321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15" name="Line 23"/>
          <p:cNvSpPr>
            <a:spLocks noChangeShapeType="1"/>
          </p:cNvSpPr>
          <p:nvPr/>
        </p:nvSpPr>
        <p:spPr bwMode="auto">
          <a:xfrm flipV="1">
            <a:off x="6453188" y="3263900"/>
            <a:ext cx="220662" cy="427038"/>
          </a:xfrm>
          <a:prstGeom prst="line">
            <a:avLst/>
          </a:prstGeom>
          <a:noFill/>
          <a:ln w="38100">
            <a:solidFill>
              <a:srgbClr val="FF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aphicFrame>
        <p:nvGraphicFramePr>
          <p:cNvPr id="136216" name="Object 24"/>
          <p:cNvGraphicFramePr>
            <a:graphicFrameLocks/>
          </p:cNvGraphicFramePr>
          <p:nvPr/>
        </p:nvGraphicFramePr>
        <p:xfrm>
          <a:off x="6613525" y="3349625"/>
          <a:ext cx="417513" cy="295275"/>
        </p:xfrm>
        <a:graphic>
          <a:graphicData uri="http://schemas.openxmlformats.org/presentationml/2006/ole">
            <mc:AlternateContent xmlns:mc="http://schemas.openxmlformats.org/markup-compatibility/2006">
              <mc:Choice xmlns:v="urn:schemas-microsoft-com:vml" Requires="v">
                <p:oleObj spid="_x0000_s50552" name="Equation" r:id="rId9" imgW="502879" imgH="358128" progId="Equation.3">
                  <p:embed/>
                </p:oleObj>
              </mc:Choice>
              <mc:Fallback>
                <p:oleObj name="Equation" r:id="rId9" imgW="502879" imgH="358128" progId="Equation.3">
                  <p:embed/>
                  <p:pic>
                    <p:nvPicPr>
                      <p:cNvPr id="0" name="Object 2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3525" y="3349625"/>
                        <a:ext cx="417513"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6217" name="Group 25"/>
          <p:cNvGrpSpPr>
            <a:grpSpLocks/>
          </p:cNvGrpSpPr>
          <p:nvPr/>
        </p:nvGrpSpPr>
        <p:grpSpPr bwMode="auto">
          <a:xfrm>
            <a:off x="5734050" y="2984500"/>
            <a:ext cx="723900" cy="706438"/>
            <a:chOff x="3548" y="1606"/>
            <a:chExt cx="456" cy="445"/>
          </a:xfrm>
        </p:grpSpPr>
        <p:sp>
          <p:nvSpPr>
            <p:cNvPr id="50207" name="Line 26"/>
            <p:cNvSpPr>
              <a:spLocks noChangeShapeType="1"/>
            </p:cNvSpPr>
            <p:nvPr/>
          </p:nvSpPr>
          <p:spPr bwMode="auto">
            <a:xfrm flipH="1" flipV="1">
              <a:off x="3648" y="1869"/>
              <a:ext cx="356" cy="182"/>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aphicFrame>
          <p:nvGraphicFramePr>
            <p:cNvPr id="50208" name="Object 27"/>
            <p:cNvGraphicFramePr>
              <a:graphicFrameLocks noChangeAspect="1"/>
            </p:cNvGraphicFramePr>
            <p:nvPr/>
          </p:nvGraphicFramePr>
          <p:xfrm>
            <a:off x="3548" y="1606"/>
            <a:ext cx="286" cy="223"/>
          </p:xfrm>
          <a:graphic>
            <a:graphicData uri="http://schemas.openxmlformats.org/presentationml/2006/ole">
              <mc:AlternateContent xmlns:mc="http://schemas.openxmlformats.org/markup-compatibility/2006">
                <mc:Choice xmlns:v="urn:schemas-microsoft-com:vml" Requires="v">
                  <p:oleObj spid="_x0000_s50553" name="Equation" r:id="rId11" imgW="441937" imgH="335232" progId="Equation.3">
                    <p:embed/>
                  </p:oleObj>
                </mc:Choice>
                <mc:Fallback>
                  <p:oleObj name="Equation" r:id="rId11" imgW="441937" imgH="335232"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8" y="1606"/>
                          <a:ext cx="286"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6220" name="Group 28"/>
          <p:cNvGrpSpPr>
            <a:grpSpLocks/>
          </p:cNvGrpSpPr>
          <p:nvPr/>
        </p:nvGrpSpPr>
        <p:grpSpPr bwMode="auto">
          <a:xfrm>
            <a:off x="5892800" y="3319463"/>
            <a:ext cx="565150" cy="371475"/>
            <a:chOff x="3984" y="2828"/>
            <a:chExt cx="356" cy="234"/>
          </a:xfrm>
        </p:grpSpPr>
        <p:sp>
          <p:nvSpPr>
            <p:cNvPr id="50205" name="Line 29"/>
            <p:cNvSpPr>
              <a:spLocks noChangeShapeType="1"/>
            </p:cNvSpPr>
            <p:nvPr/>
          </p:nvSpPr>
          <p:spPr bwMode="auto">
            <a:xfrm flipH="1">
              <a:off x="3984" y="3062"/>
              <a:ext cx="356"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50206" name="Line 30"/>
            <p:cNvSpPr>
              <a:spLocks noChangeShapeType="1"/>
            </p:cNvSpPr>
            <p:nvPr/>
          </p:nvSpPr>
          <p:spPr bwMode="auto">
            <a:xfrm flipV="1">
              <a:off x="4340" y="2828"/>
              <a:ext cx="0" cy="234"/>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aphicFrame>
        <p:nvGraphicFramePr>
          <p:cNvPr id="136223" name="Object 31"/>
          <p:cNvGraphicFramePr>
            <a:graphicFrameLocks/>
          </p:cNvGraphicFramePr>
          <p:nvPr/>
        </p:nvGraphicFramePr>
        <p:xfrm>
          <a:off x="1320800" y="2890838"/>
          <a:ext cx="2260600" cy="431800"/>
        </p:xfrm>
        <a:graphic>
          <a:graphicData uri="http://schemas.openxmlformats.org/presentationml/2006/ole">
            <mc:AlternateContent xmlns:mc="http://schemas.openxmlformats.org/markup-compatibility/2006">
              <mc:Choice xmlns:v="urn:schemas-microsoft-com:vml" Requires="v">
                <p:oleObj spid="_x0000_s50554" name="Equation" r:id="rId13" imgW="2240375" imgH="411480" progId="Equation.3">
                  <p:embed/>
                </p:oleObj>
              </mc:Choice>
              <mc:Fallback>
                <p:oleObj name="Equation" r:id="rId13" imgW="2240375" imgH="411480" progId="Equation.3">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0800" y="2890838"/>
                        <a:ext cx="2260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4" name="Object 32"/>
          <p:cNvGraphicFramePr>
            <a:graphicFrameLocks/>
          </p:cNvGraphicFramePr>
          <p:nvPr/>
        </p:nvGraphicFramePr>
        <p:xfrm>
          <a:off x="3621088" y="2927350"/>
          <a:ext cx="1003300" cy="392113"/>
        </p:xfrm>
        <a:graphic>
          <a:graphicData uri="http://schemas.openxmlformats.org/presentationml/2006/ole">
            <mc:AlternateContent xmlns:mc="http://schemas.openxmlformats.org/markup-compatibility/2006">
              <mc:Choice xmlns:v="urn:schemas-microsoft-com:vml" Requires="v">
                <p:oleObj spid="_x0000_s50555" name="Equation" r:id="rId15" imgW="983068" imgH="373464" progId="Equation.3">
                  <p:embed/>
                </p:oleObj>
              </mc:Choice>
              <mc:Fallback>
                <p:oleObj name="Equation" r:id="rId15" imgW="983068" imgH="373464" progId="Equation.3">
                  <p:embed/>
                  <p:pic>
                    <p:nvPicPr>
                      <p:cNvPr id="0"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21088" y="2927350"/>
                        <a:ext cx="10033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5" name="Object 33"/>
          <p:cNvGraphicFramePr>
            <a:graphicFrameLocks/>
          </p:cNvGraphicFramePr>
          <p:nvPr/>
        </p:nvGraphicFramePr>
        <p:xfrm>
          <a:off x="1282700" y="3595688"/>
          <a:ext cx="3365500" cy="469900"/>
        </p:xfrm>
        <a:graphic>
          <a:graphicData uri="http://schemas.openxmlformats.org/presentationml/2006/ole">
            <mc:AlternateContent xmlns:mc="http://schemas.openxmlformats.org/markup-compatibility/2006">
              <mc:Choice xmlns:v="urn:schemas-microsoft-com:vml" Requires="v">
                <p:oleObj spid="_x0000_s50556" name="Equation" r:id="rId17" imgW="3345110" imgH="449496" progId="Equation.3">
                  <p:embed/>
                </p:oleObj>
              </mc:Choice>
              <mc:Fallback>
                <p:oleObj name="Equation" r:id="rId17" imgW="3345110" imgH="449496" progId="Equation.3">
                  <p:embed/>
                  <p:pic>
                    <p:nvPicPr>
                      <p:cNvPr id="0" name="Object 3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82700" y="3595688"/>
                        <a:ext cx="33655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6" name="Object 34"/>
          <p:cNvGraphicFramePr>
            <a:graphicFrameLocks/>
          </p:cNvGraphicFramePr>
          <p:nvPr/>
        </p:nvGraphicFramePr>
        <p:xfrm>
          <a:off x="1282700" y="4205288"/>
          <a:ext cx="2270125" cy="687387"/>
        </p:xfrm>
        <a:graphic>
          <a:graphicData uri="http://schemas.openxmlformats.org/presentationml/2006/ole">
            <mc:AlternateContent xmlns:mc="http://schemas.openxmlformats.org/markup-compatibility/2006">
              <mc:Choice xmlns:v="urn:schemas-microsoft-com:vml" Requires="v">
                <p:oleObj spid="_x0000_s50557" name="Equation" r:id="rId19" imgW="2263066" imgH="670464" progId="Equation.3">
                  <p:embed/>
                </p:oleObj>
              </mc:Choice>
              <mc:Fallback>
                <p:oleObj name="Equation" r:id="rId19" imgW="2263066" imgH="670464" progId="Equation.3">
                  <p:embed/>
                  <p:pic>
                    <p:nvPicPr>
                      <p:cNvPr id="0" name="Object 3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82700" y="4205288"/>
                        <a:ext cx="227012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7" name="Object 35"/>
          <p:cNvGraphicFramePr>
            <a:graphicFrameLocks/>
          </p:cNvGraphicFramePr>
          <p:nvPr/>
        </p:nvGraphicFramePr>
        <p:xfrm>
          <a:off x="1265238" y="5119688"/>
          <a:ext cx="2678112" cy="685800"/>
        </p:xfrm>
        <a:graphic>
          <a:graphicData uri="http://schemas.openxmlformats.org/presentationml/2006/ole">
            <mc:AlternateContent xmlns:mc="http://schemas.openxmlformats.org/markup-compatibility/2006">
              <mc:Choice xmlns:v="urn:schemas-microsoft-com:vml" Requires="v">
                <p:oleObj spid="_x0000_s50558" name="Equation" r:id="rId21" imgW="2659405" imgH="670464" progId="Equation.3">
                  <p:embed/>
                </p:oleObj>
              </mc:Choice>
              <mc:Fallback>
                <p:oleObj name="Equation" r:id="rId21" imgW="2659405" imgH="670464" progId="Equation.3">
                  <p:embed/>
                  <p:pic>
                    <p:nvPicPr>
                      <p:cNvPr id="0" name="Object 3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65238" y="5119688"/>
                        <a:ext cx="2678112"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8" name="Line 36"/>
          <p:cNvSpPr>
            <a:spLocks noChangeShapeType="1"/>
          </p:cNvSpPr>
          <p:nvPr/>
        </p:nvSpPr>
        <p:spPr bwMode="auto">
          <a:xfrm flipV="1">
            <a:off x="7008813" y="3765550"/>
            <a:ext cx="0" cy="650875"/>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29" name="Line 37"/>
          <p:cNvSpPr>
            <a:spLocks noChangeShapeType="1"/>
          </p:cNvSpPr>
          <p:nvPr/>
        </p:nvSpPr>
        <p:spPr bwMode="auto">
          <a:xfrm>
            <a:off x="5749925" y="4394200"/>
            <a:ext cx="2124075" cy="0"/>
          </a:xfrm>
          <a:prstGeom prst="line">
            <a:avLst/>
          </a:prstGeom>
          <a:noFill/>
          <a:ln w="38100">
            <a:solidFill>
              <a:srgbClr val="FF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30" name="Rectangle 38"/>
          <p:cNvSpPr>
            <a:spLocks noChangeArrowheads="1"/>
          </p:cNvSpPr>
          <p:nvPr/>
        </p:nvSpPr>
        <p:spPr bwMode="auto">
          <a:xfrm>
            <a:off x="227013" y="471488"/>
            <a:ext cx="6508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宋体" pitchFamily="2" charset="-122"/>
              </a:rPr>
              <a:t>例</a:t>
            </a:r>
            <a:r>
              <a:rPr kumimoji="1" lang="en-US" altLang="zh-CN" sz="2400" b="1">
                <a:solidFill>
                  <a:srgbClr val="FFFF00"/>
                </a:solidFill>
                <a:latin typeface="宋体" pitchFamily="2" charset="-122"/>
              </a:rPr>
              <a:t>3</a:t>
            </a:r>
            <a:endParaRPr kumimoji="1" lang="zh-CN" altLang="en-US" sz="2400" b="1">
              <a:solidFill>
                <a:srgbClr val="FFFF00"/>
              </a:solidFill>
              <a:latin typeface="宋体" pitchFamily="2" charset="-122"/>
            </a:endParaRPr>
          </a:p>
        </p:txBody>
      </p:sp>
      <p:sp>
        <p:nvSpPr>
          <p:cNvPr id="136231" name="Rectangle 39"/>
          <p:cNvSpPr>
            <a:spLocks noChangeArrowheads="1"/>
          </p:cNvSpPr>
          <p:nvPr/>
        </p:nvSpPr>
        <p:spPr bwMode="auto">
          <a:xfrm>
            <a:off x="779463" y="471488"/>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宋体" pitchFamily="2" charset="-122"/>
              </a:rPr>
              <a:t>在均匀磁场中放置一任意形状的导线，电流强度为</a:t>
            </a:r>
            <a:r>
              <a:rPr kumimoji="1" lang="en-US" altLang="zh-CN" sz="2400" b="1" i="1">
                <a:solidFill>
                  <a:srgbClr val="66FFFF"/>
                </a:solidFill>
                <a:latin typeface="宋体" pitchFamily="2" charset="-122"/>
              </a:rPr>
              <a:t>I</a:t>
            </a:r>
          </a:p>
        </p:txBody>
      </p:sp>
      <p:sp>
        <p:nvSpPr>
          <p:cNvPr id="136232" name="Rectangle 40"/>
          <p:cNvSpPr>
            <a:spLocks noChangeArrowheads="1"/>
          </p:cNvSpPr>
          <p:nvPr/>
        </p:nvSpPr>
        <p:spPr bwMode="auto">
          <a:xfrm>
            <a:off x="287338" y="9699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宋体" pitchFamily="2" charset="-122"/>
                <a:sym typeface="Symbol" pitchFamily="18" charset="2"/>
              </a:rPr>
              <a:t>求</a:t>
            </a:r>
          </a:p>
        </p:txBody>
      </p:sp>
      <p:sp>
        <p:nvSpPr>
          <p:cNvPr id="136233" name="Rectangle 41"/>
          <p:cNvSpPr>
            <a:spLocks noChangeArrowheads="1"/>
          </p:cNvSpPr>
          <p:nvPr/>
        </p:nvSpPr>
        <p:spPr bwMode="auto">
          <a:xfrm>
            <a:off x="276225" y="15319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itchFamily="18" charset="0"/>
              </a:rPr>
              <a:t>解</a:t>
            </a:r>
          </a:p>
        </p:txBody>
      </p:sp>
      <p:sp>
        <p:nvSpPr>
          <p:cNvPr id="136234" name="Text Box 42"/>
          <p:cNvSpPr txBox="1">
            <a:spLocks noChangeArrowheads="1"/>
          </p:cNvSpPr>
          <p:nvPr/>
        </p:nvSpPr>
        <p:spPr bwMode="auto">
          <a:xfrm>
            <a:off x="762000" y="5942013"/>
            <a:ext cx="262255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楷体_GB2312" pitchFamily="49" charset="-122"/>
                <a:ea typeface="楷体_GB2312" pitchFamily="49" charset="-122"/>
              </a:rPr>
              <a:t>相当于载流直导线</a:t>
            </a:r>
          </a:p>
        </p:txBody>
      </p:sp>
      <p:graphicFrame>
        <p:nvGraphicFramePr>
          <p:cNvPr id="136235" name="Object 43"/>
          <p:cNvGraphicFramePr>
            <a:graphicFrameLocks/>
          </p:cNvGraphicFramePr>
          <p:nvPr/>
        </p:nvGraphicFramePr>
        <p:xfrm>
          <a:off x="6578600" y="3940175"/>
          <a:ext cx="304800" cy="342900"/>
        </p:xfrm>
        <a:graphic>
          <a:graphicData uri="http://schemas.openxmlformats.org/presentationml/2006/ole">
            <mc:AlternateContent xmlns:mc="http://schemas.openxmlformats.org/markup-compatibility/2006">
              <mc:Choice xmlns:v="urn:schemas-microsoft-com:vml" Requires="v">
                <p:oleObj spid="_x0000_s50559" name="Equation" r:id="rId23" imgW="289583" imgH="327672" progId="Equation.3">
                  <p:embed/>
                </p:oleObj>
              </mc:Choice>
              <mc:Fallback>
                <p:oleObj name="Equation" r:id="rId23" imgW="289583" imgH="327672" progId="Equation.3">
                  <p:embed/>
                  <p:pic>
                    <p:nvPicPr>
                      <p:cNvPr id="0" name="Object 4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78600" y="3940175"/>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6236" name="Group 44"/>
          <p:cNvGrpSpPr>
            <a:grpSpLocks/>
          </p:cNvGrpSpPr>
          <p:nvPr/>
        </p:nvGrpSpPr>
        <p:grpSpPr bwMode="auto">
          <a:xfrm>
            <a:off x="6081713" y="3100388"/>
            <a:ext cx="368300" cy="485775"/>
            <a:chOff x="3816" y="1848"/>
            <a:chExt cx="232" cy="306"/>
          </a:xfrm>
        </p:grpSpPr>
        <p:sp>
          <p:nvSpPr>
            <p:cNvPr id="50203" name="Rectangle 45"/>
            <p:cNvSpPr>
              <a:spLocks noChangeArrowheads="1"/>
            </p:cNvSpPr>
            <p:nvPr/>
          </p:nvSpPr>
          <p:spPr bwMode="auto">
            <a:xfrm>
              <a:off x="3816" y="1848"/>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6600"/>
                  </a:solidFill>
                  <a:latin typeface="Times New Roman" pitchFamily="18" charset="0"/>
                  <a:sym typeface="Symbol" pitchFamily="18" charset="2"/>
                </a:rPr>
                <a:t></a:t>
              </a:r>
            </a:p>
          </p:txBody>
        </p:sp>
        <p:sp>
          <p:nvSpPr>
            <p:cNvPr id="50204" name="Freeform 46"/>
            <p:cNvSpPr>
              <a:spLocks/>
            </p:cNvSpPr>
            <p:nvPr/>
          </p:nvSpPr>
          <p:spPr bwMode="auto">
            <a:xfrm>
              <a:off x="3951" y="2120"/>
              <a:ext cx="93" cy="34"/>
            </a:xfrm>
            <a:custGeom>
              <a:avLst/>
              <a:gdLst>
                <a:gd name="T0" fmla="*/ 0 w 93"/>
                <a:gd name="T1" fmla="*/ 34 h 34"/>
                <a:gd name="T2" fmla="*/ 93 w 93"/>
                <a:gd name="T3" fmla="*/ 0 h 34"/>
                <a:gd name="T4" fmla="*/ 0 60000 65536"/>
                <a:gd name="T5" fmla="*/ 0 60000 65536"/>
              </a:gdLst>
              <a:ahLst/>
              <a:cxnLst>
                <a:cxn ang="T4">
                  <a:pos x="T0" y="T1"/>
                </a:cxn>
                <a:cxn ang="T5">
                  <a:pos x="T2" y="T3"/>
                </a:cxn>
              </a:cxnLst>
              <a:rect l="0" t="0" r="r" b="b"/>
              <a:pathLst>
                <a:path w="93" h="34">
                  <a:moveTo>
                    <a:pt x="0" y="34"/>
                  </a:moveTo>
                  <a:cubicBezTo>
                    <a:pt x="33" y="13"/>
                    <a:pt x="54" y="0"/>
                    <a:pt x="93" y="0"/>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136239" name="Rectangle 47"/>
          <p:cNvSpPr>
            <a:spLocks noChangeArrowheads="1"/>
          </p:cNvSpPr>
          <p:nvPr/>
        </p:nvSpPr>
        <p:spPr bwMode="auto">
          <a:xfrm>
            <a:off x="3816350" y="5951538"/>
            <a:ext cx="529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楷体_GB2312" pitchFamily="49" charset="-122"/>
                <a:ea typeface="楷体_GB2312" pitchFamily="49" charset="-122"/>
              </a:rPr>
              <a:t>在匀强磁场中受的力，方向沿 </a:t>
            </a:r>
            <a:r>
              <a:rPr kumimoji="1" lang="en-US" altLang="zh-CN" sz="2400" b="1" i="1">
                <a:solidFill>
                  <a:srgbClr val="66FFFF"/>
                </a:solidFill>
                <a:latin typeface="楷体_GB2312" pitchFamily="49" charset="-122"/>
                <a:ea typeface="楷体_GB2312" pitchFamily="49" charset="-122"/>
              </a:rPr>
              <a:t>y </a:t>
            </a:r>
            <a:r>
              <a:rPr kumimoji="1" lang="zh-CN" altLang="en-US" sz="2400" b="1">
                <a:solidFill>
                  <a:schemeClr val="bg1"/>
                </a:solidFill>
                <a:latin typeface="楷体_GB2312" pitchFamily="49" charset="-122"/>
                <a:ea typeface="楷体_GB2312" pitchFamily="49" charset="-122"/>
              </a:rPr>
              <a:t>向。</a:t>
            </a:r>
          </a:p>
        </p:txBody>
      </p:sp>
      <p:graphicFrame>
        <p:nvGraphicFramePr>
          <p:cNvPr id="136240" name="Object 48"/>
          <p:cNvGraphicFramePr>
            <a:graphicFrameLocks noChangeAspect="1"/>
          </p:cNvGraphicFramePr>
          <p:nvPr/>
        </p:nvGraphicFramePr>
        <p:xfrm>
          <a:off x="3367088" y="6021388"/>
          <a:ext cx="446087" cy="331787"/>
        </p:xfrm>
        <a:graphic>
          <a:graphicData uri="http://schemas.openxmlformats.org/presentationml/2006/ole">
            <mc:AlternateContent xmlns:mc="http://schemas.openxmlformats.org/markup-compatibility/2006">
              <mc:Choice xmlns:v="urn:schemas-microsoft-com:vml" Requires="v">
                <p:oleObj spid="_x0000_s50560" name="公式" r:id="rId25" imgW="479972" imgH="358128" progId="Equation.3">
                  <p:embed/>
                </p:oleObj>
              </mc:Choice>
              <mc:Fallback>
                <p:oleObj name="公式" r:id="rId25" imgW="479972" imgH="358128" progId="Equation.3">
                  <p:embed/>
                  <p:pic>
                    <p:nvPicPr>
                      <p:cNvPr id="0" name="Object 4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67088" y="6021388"/>
                        <a:ext cx="446087"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0"/>
          <p:cNvSpPr>
            <a:spLocks noChangeArrowheads="1"/>
          </p:cNvSpPr>
          <p:nvPr/>
        </p:nvSpPr>
        <p:spPr bwMode="auto">
          <a:xfrm>
            <a:off x="5832475" y="3824288"/>
            <a:ext cx="2735263" cy="1404937"/>
          </a:xfrm>
          <a:prstGeom prst="wedgeRectCallout">
            <a:avLst>
              <a:gd name="adj1" fmla="val -75190"/>
              <a:gd name="adj2" fmla="val 7287"/>
            </a:avLst>
          </a:prstGeom>
          <a:solidFill>
            <a:srgbClr val="FFFF66"/>
          </a:solidFill>
          <a:ln w="12700" algn="ctr">
            <a:solidFill>
              <a:srgbClr val="004B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a:solidFill>
                <a:schemeClr val="bg1"/>
              </a:solidFill>
              <a:latin typeface="+mn-lt"/>
            </a:endParaRPr>
          </a:p>
        </p:txBody>
      </p:sp>
      <p:sp>
        <p:nvSpPr>
          <p:cNvPr id="4" name="Rectangle 5"/>
          <p:cNvSpPr>
            <a:spLocks noChangeArrowheads="1"/>
          </p:cNvSpPr>
          <p:nvPr/>
        </p:nvSpPr>
        <p:spPr bwMode="auto">
          <a:xfrm>
            <a:off x="684213" y="368300"/>
            <a:ext cx="7975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en-US" altLang="zh-CN" sz="2800" b="1">
                <a:solidFill>
                  <a:schemeClr val="bg1"/>
                </a:solidFill>
                <a:latin typeface="+mn-lt"/>
              </a:rPr>
              <a:t>2.</a:t>
            </a:r>
            <a:r>
              <a:rPr lang="zh-CN" altLang="en-US" sz="2800" b="1">
                <a:solidFill>
                  <a:schemeClr val="bg1"/>
                </a:solidFill>
                <a:latin typeface="+mn-lt"/>
              </a:rPr>
              <a:t>磁化强度</a:t>
            </a:r>
            <a:r>
              <a:rPr lang="zh-CN" altLang="en-US" sz="2800" b="1" smtClean="0">
                <a:solidFill>
                  <a:schemeClr val="bg1"/>
                </a:solidFill>
                <a:latin typeface="+mn-lt"/>
              </a:rPr>
              <a:t>矢量     </a:t>
            </a:r>
            <a:r>
              <a:rPr lang="zh-CN" altLang="en-US" sz="2800" b="1">
                <a:solidFill>
                  <a:schemeClr val="bg1"/>
                </a:solidFill>
                <a:latin typeface="+mn-lt"/>
              </a:rPr>
              <a:t>与磁化面电流 </a:t>
            </a:r>
            <a:r>
              <a:rPr lang="en-US" altLang="zh-CN" sz="2800" b="1">
                <a:solidFill>
                  <a:schemeClr val="bg1"/>
                </a:solidFill>
                <a:latin typeface="+mn-lt"/>
              </a:rPr>
              <a:t>I</a:t>
            </a:r>
            <a:r>
              <a:rPr lang="en-US" altLang="zh-CN" sz="2800" b="1">
                <a:solidFill>
                  <a:schemeClr val="bg1"/>
                </a:solidFill>
                <a:latin typeface="+mn-lt"/>
                <a:sym typeface="Symbol" pitchFamily="18" charset="2"/>
              </a:rPr>
              <a:t></a:t>
            </a:r>
            <a:r>
              <a:rPr lang="zh-CN" altLang="en-US" sz="2800" b="1">
                <a:solidFill>
                  <a:schemeClr val="bg1"/>
                </a:solidFill>
                <a:latin typeface="+mn-lt"/>
              </a:rPr>
              <a:t>的关系</a:t>
            </a:r>
          </a:p>
        </p:txBody>
      </p:sp>
      <p:sp>
        <p:nvSpPr>
          <p:cNvPr id="5" name="Text Box 6"/>
          <p:cNvSpPr txBox="1">
            <a:spLocks noChangeArrowheads="1"/>
          </p:cNvSpPr>
          <p:nvPr/>
        </p:nvSpPr>
        <p:spPr bwMode="auto">
          <a:xfrm>
            <a:off x="903288" y="836613"/>
            <a:ext cx="80978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latin typeface="+mn-lt"/>
              </a:rPr>
              <a:t>     </a:t>
            </a:r>
            <a:r>
              <a:rPr lang="zh-CN" altLang="en-US" sz="2800" b="1">
                <a:solidFill>
                  <a:schemeClr val="bg1"/>
                </a:solidFill>
                <a:latin typeface="+mn-lt"/>
              </a:rPr>
              <a:t>设长为</a:t>
            </a:r>
            <a:r>
              <a:rPr lang="en-US" altLang="en-US" sz="2800" b="1" i="1">
                <a:solidFill>
                  <a:schemeClr val="bg1"/>
                </a:solidFill>
                <a:latin typeface="+mn-lt"/>
              </a:rPr>
              <a:t>l</a:t>
            </a:r>
            <a:r>
              <a:rPr lang="en-US" altLang="zh-CN" sz="2800" b="1" i="1">
                <a:solidFill>
                  <a:schemeClr val="bg1"/>
                </a:solidFill>
                <a:latin typeface="+mn-lt"/>
              </a:rPr>
              <a:t>, </a:t>
            </a:r>
            <a:r>
              <a:rPr lang="zh-CN" altLang="en-US" sz="2800" b="1">
                <a:solidFill>
                  <a:schemeClr val="bg1"/>
                </a:solidFill>
                <a:latin typeface="+mn-lt"/>
              </a:rPr>
              <a:t>横截面为</a:t>
            </a:r>
            <a:r>
              <a:rPr lang="en-US" altLang="zh-CN" sz="2800" b="1" i="1">
                <a:solidFill>
                  <a:schemeClr val="bg1"/>
                </a:solidFill>
                <a:latin typeface="+mn-lt"/>
              </a:rPr>
              <a:t>S</a:t>
            </a:r>
            <a:r>
              <a:rPr lang="zh-CN" altLang="en-US" sz="2800" b="1">
                <a:solidFill>
                  <a:schemeClr val="bg1"/>
                </a:solidFill>
                <a:latin typeface="+mn-lt"/>
              </a:rPr>
              <a:t>的柱形介质在外磁场中沿</a:t>
            </a:r>
          </a:p>
          <a:p>
            <a:pPr algn="l"/>
            <a:r>
              <a:rPr lang="zh-CN" altLang="en-US" sz="2800" b="1">
                <a:solidFill>
                  <a:schemeClr val="bg1"/>
                </a:solidFill>
                <a:latin typeface="+mn-lt"/>
              </a:rPr>
              <a:t>轴向被均匀磁化</a:t>
            </a:r>
            <a:r>
              <a:rPr lang="en-US" altLang="zh-CN" sz="2800" b="1">
                <a:solidFill>
                  <a:schemeClr val="bg1"/>
                </a:solidFill>
                <a:latin typeface="+mn-lt"/>
              </a:rPr>
              <a:t>, </a:t>
            </a:r>
            <a:r>
              <a:rPr lang="zh-CN" altLang="en-US" sz="2800" b="1">
                <a:solidFill>
                  <a:schemeClr val="bg1"/>
                </a:solidFill>
                <a:latin typeface="+mn-lt"/>
              </a:rPr>
              <a:t>表面束缚面电流为</a:t>
            </a:r>
            <a:r>
              <a:rPr lang="en-US" altLang="zh-CN" sz="2800" b="1" i="1">
                <a:solidFill>
                  <a:schemeClr val="bg1"/>
                </a:solidFill>
                <a:latin typeface="+mn-lt"/>
              </a:rPr>
              <a:t>I</a:t>
            </a:r>
            <a:r>
              <a:rPr lang="en-US" altLang="zh-CN" sz="2800" b="1">
                <a:solidFill>
                  <a:schemeClr val="bg1"/>
                </a:solidFill>
                <a:latin typeface="+mn-lt"/>
                <a:sym typeface="Symbol" pitchFamily="18" charset="2"/>
              </a:rPr>
              <a:t></a:t>
            </a:r>
            <a:r>
              <a:rPr lang="zh-CN" altLang="en-US" sz="2800" b="1">
                <a:solidFill>
                  <a:schemeClr val="bg1"/>
                </a:solidFill>
                <a:latin typeface="+mn-lt"/>
                <a:sym typeface="Symbol" pitchFamily="18" charset="2"/>
              </a:rPr>
              <a:t>。</a:t>
            </a:r>
            <a:endParaRPr lang="zh-CN" altLang="en-US" sz="2800" b="1">
              <a:solidFill>
                <a:schemeClr val="bg1"/>
              </a:solidFill>
              <a:latin typeface="+mn-lt"/>
            </a:endParaRPr>
          </a:p>
        </p:txBody>
      </p:sp>
      <p:sp>
        <p:nvSpPr>
          <p:cNvPr id="6" name="Text Box 7"/>
          <p:cNvSpPr txBox="1">
            <a:spLocks noChangeArrowheads="1"/>
          </p:cNvSpPr>
          <p:nvPr/>
        </p:nvSpPr>
        <p:spPr bwMode="auto">
          <a:xfrm>
            <a:off x="1335088" y="1773238"/>
            <a:ext cx="3489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介质的体积为</a:t>
            </a:r>
          </a:p>
        </p:txBody>
      </p:sp>
      <p:graphicFrame>
        <p:nvGraphicFramePr>
          <p:cNvPr id="7" name="Object 8"/>
          <p:cNvGraphicFramePr>
            <a:graphicFrameLocks noChangeAspect="1"/>
          </p:cNvGraphicFramePr>
          <p:nvPr>
            <p:extLst>
              <p:ext uri="{D42A27DB-BD31-4B8C-83A1-F6EECF244321}">
                <p14:modId xmlns:p14="http://schemas.microsoft.com/office/powerpoint/2010/main" val="435280869"/>
              </p:ext>
            </p:extLst>
          </p:nvPr>
        </p:nvGraphicFramePr>
        <p:xfrm>
          <a:off x="3702017" y="1824504"/>
          <a:ext cx="1472405" cy="420687"/>
        </p:xfrm>
        <a:graphic>
          <a:graphicData uri="http://schemas.openxmlformats.org/presentationml/2006/ole">
            <mc:AlternateContent xmlns:mc="http://schemas.openxmlformats.org/markup-compatibility/2006">
              <mc:Choice xmlns:v="urn:schemas-microsoft-com:vml" Requires="v">
                <p:oleObj spid="_x0000_s91261" name="Equation" r:id="rId3" imgW="622080" imgH="177480" progId="Equation.DSMT4">
                  <p:embed/>
                </p:oleObj>
              </mc:Choice>
              <mc:Fallback>
                <p:oleObj name="Equation" r:id="rId3" imgW="622080" imgH="177480" progId="Equation.DSMT4">
                  <p:embed/>
                  <p:pic>
                    <p:nvPicPr>
                      <p:cNvPr id="0" name=""/>
                      <p:cNvPicPr>
                        <a:picLocks noChangeAspect="1" noChangeArrowheads="1"/>
                      </p:cNvPicPr>
                      <p:nvPr/>
                    </p:nvPicPr>
                    <p:blipFill>
                      <a:blip r:embed="rId4"/>
                      <a:srcRect/>
                      <a:stretch>
                        <a:fillRect/>
                      </a:stretch>
                    </p:blipFill>
                    <p:spPr bwMode="auto">
                      <a:xfrm>
                        <a:off x="3702017" y="1824504"/>
                        <a:ext cx="1472405" cy="420687"/>
                      </a:xfrm>
                      <a:prstGeom prst="rect">
                        <a:avLst/>
                      </a:prstGeom>
                      <a:noFill/>
                      <a:ln>
                        <a:noFill/>
                      </a:ln>
                      <a:effectLst/>
                    </p:spPr>
                  </p:pic>
                </p:oleObj>
              </mc:Fallback>
            </mc:AlternateContent>
          </a:graphicData>
        </a:graphic>
      </p:graphicFrame>
      <p:sp>
        <p:nvSpPr>
          <p:cNvPr id="8" name="Text Box 9"/>
          <p:cNvSpPr txBox="1">
            <a:spLocks noChangeArrowheads="1"/>
          </p:cNvSpPr>
          <p:nvPr/>
        </p:nvSpPr>
        <p:spPr bwMode="auto">
          <a:xfrm>
            <a:off x="827088" y="2333625"/>
            <a:ext cx="52212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sym typeface="Symbol" pitchFamily="18" charset="2"/>
              </a:rPr>
              <a:t>V</a:t>
            </a:r>
            <a:r>
              <a:rPr lang="zh-CN" altLang="en-US" sz="2800" b="1">
                <a:solidFill>
                  <a:schemeClr val="bg1"/>
                </a:solidFill>
                <a:latin typeface="+mn-lt"/>
              </a:rPr>
              <a:t>内的分子磁矩之和为</a:t>
            </a:r>
          </a:p>
        </p:txBody>
      </p:sp>
      <p:graphicFrame>
        <p:nvGraphicFramePr>
          <p:cNvPr id="10" name="Object 11"/>
          <p:cNvGraphicFramePr>
            <a:graphicFrameLocks noChangeAspect="1"/>
          </p:cNvGraphicFramePr>
          <p:nvPr>
            <p:extLst>
              <p:ext uri="{D42A27DB-BD31-4B8C-83A1-F6EECF244321}">
                <p14:modId xmlns:p14="http://schemas.microsoft.com/office/powerpoint/2010/main" val="2918371697"/>
              </p:ext>
            </p:extLst>
          </p:nvPr>
        </p:nvGraphicFramePr>
        <p:xfrm>
          <a:off x="4698406" y="2171475"/>
          <a:ext cx="1547413" cy="896691"/>
        </p:xfrm>
        <a:graphic>
          <a:graphicData uri="http://schemas.openxmlformats.org/presentationml/2006/ole">
            <mc:AlternateContent xmlns:mc="http://schemas.openxmlformats.org/markup-compatibility/2006">
              <mc:Choice xmlns:v="urn:schemas-microsoft-com:vml" Requires="v">
                <p:oleObj spid="_x0000_s91262" name="Equation" r:id="rId5" imgW="711000" imgH="457200" progId="Equation.DSMT4">
                  <p:embed/>
                </p:oleObj>
              </mc:Choice>
              <mc:Fallback>
                <p:oleObj name="Equation" r:id="rId5" imgW="711000" imgH="457200" progId="Equation.DSMT4">
                  <p:embed/>
                  <p:pic>
                    <p:nvPicPr>
                      <p:cNvPr id="0" name=""/>
                      <p:cNvPicPr>
                        <a:picLocks noChangeAspect="1" noChangeArrowheads="1"/>
                      </p:cNvPicPr>
                      <p:nvPr/>
                    </p:nvPicPr>
                    <p:blipFill>
                      <a:blip r:embed="rId6"/>
                      <a:srcRect/>
                      <a:stretch>
                        <a:fillRect/>
                      </a:stretch>
                    </p:blipFill>
                    <p:spPr bwMode="auto">
                      <a:xfrm>
                        <a:off x="4698406" y="2171475"/>
                        <a:ext cx="1547413" cy="896691"/>
                      </a:xfrm>
                      <a:prstGeom prst="rect">
                        <a:avLst/>
                      </a:prstGeom>
                      <a:noFill/>
                      <a:ln>
                        <a:noFill/>
                      </a:ln>
                      <a:effectLst/>
                    </p:spPr>
                  </p:pic>
                </p:oleObj>
              </mc:Fallback>
            </mc:AlternateContent>
          </a:graphicData>
        </a:graphic>
      </p:graphicFrame>
      <p:grpSp>
        <p:nvGrpSpPr>
          <p:cNvPr id="12" name="Group 13"/>
          <p:cNvGrpSpPr>
            <a:grpSpLocks/>
          </p:cNvGrpSpPr>
          <p:nvPr/>
        </p:nvGrpSpPr>
        <p:grpSpPr bwMode="auto">
          <a:xfrm>
            <a:off x="6692900" y="2427285"/>
            <a:ext cx="1524000" cy="590549"/>
            <a:chOff x="3696" y="2400"/>
            <a:chExt cx="960" cy="372"/>
          </a:xfrm>
        </p:grpSpPr>
        <p:sp>
          <p:nvSpPr>
            <p:cNvPr id="13" name="Line 14"/>
            <p:cNvSpPr>
              <a:spLocks noChangeShapeType="1"/>
            </p:cNvSpPr>
            <p:nvPr/>
          </p:nvSpPr>
          <p:spPr bwMode="auto">
            <a:xfrm>
              <a:off x="3696" y="24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4" name="Line 15"/>
            <p:cNvSpPr>
              <a:spLocks noChangeShapeType="1"/>
            </p:cNvSpPr>
            <p:nvPr/>
          </p:nvSpPr>
          <p:spPr bwMode="auto">
            <a:xfrm>
              <a:off x="4656" y="24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5" name="Line 16"/>
            <p:cNvSpPr>
              <a:spLocks noChangeShapeType="1"/>
            </p:cNvSpPr>
            <p:nvPr/>
          </p:nvSpPr>
          <p:spPr bwMode="auto">
            <a:xfrm>
              <a:off x="3696" y="2592"/>
              <a:ext cx="384"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6" name="Line 17"/>
            <p:cNvSpPr>
              <a:spLocks noChangeShapeType="1"/>
            </p:cNvSpPr>
            <p:nvPr/>
          </p:nvSpPr>
          <p:spPr bwMode="auto">
            <a:xfrm flipH="1">
              <a:off x="4272" y="2592"/>
              <a:ext cx="384"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7" name="Text Box 18"/>
            <p:cNvSpPr txBox="1">
              <a:spLocks noChangeArrowheads="1"/>
            </p:cNvSpPr>
            <p:nvPr/>
          </p:nvSpPr>
          <p:spPr bwMode="auto">
            <a:xfrm>
              <a:off x="4070" y="2442"/>
              <a:ext cx="25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rPr>
                <a:t>l</a:t>
              </a:r>
            </a:p>
          </p:txBody>
        </p:sp>
      </p:grpSp>
      <p:sp>
        <p:nvSpPr>
          <p:cNvPr id="18" name="AutoShape 19" descr="软木塞"/>
          <p:cNvSpPr>
            <a:spLocks noChangeArrowheads="1"/>
          </p:cNvSpPr>
          <p:nvPr/>
        </p:nvSpPr>
        <p:spPr bwMode="auto">
          <a:xfrm rot="5400000">
            <a:off x="7169150" y="1241425"/>
            <a:ext cx="647700" cy="1752600"/>
          </a:xfrm>
          <a:prstGeom prst="can">
            <a:avLst>
              <a:gd name="adj" fmla="val 38897"/>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19" name="Text Box 20"/>
          <p:cNvSpPr txBox="1">
            <a:spLocks noChangeArrowheads="1"/>
          </p:cNvSpPr>
          <p:nvPr/>
        </p:nvSpPr>
        <p:spPr bwMode="auto">
          <a:xfrm>
            <a:off x="7340600" y="1339850"/>
            <a:ext cx="9334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rPr>
              <a:t>I</a:t>
            </a:r>
            <a:r>
              <a:rPr lang="en-US" altLang="zh-CN" sz="2800" b="1">
                <a:solidFill>
                  <a:schemeClr val="bg1"/>
                </a:solidFill>
                <a:latin typeface="+mn-lt"/>
                <a:sym typeface="Symbol" pitchFamily="18" charset="2"/>
              </a:rPr>
              <a:t></a:t>
            </a:r>
            <a:endParaRPr lang="en-US" altLang="zh-CN" sz="2800" b="1" i="1">
              <a:solidFill>
                <a:schemeClr val="bg1"/>
              </a:solidFill>
              <a:latin typeface="+mn-lt"/>
            </a:endParaRPr>
          </a:p>
        </p:txBody>
      </p:sp>
      <p:grpSp>
        <p:nvGrpSpPr>
          <p:cNvPr id="20" name="Group 21"/>
          <p:cNvGrpSpPr>
            <a:grpSpLocks/>
          </p:cNvGrpSpPr>
          <p:nvPr/>
        </p:nvGrpSpPr>
        <p:grpSpPr bwMode="auto">
          <a:xfrm>
            <a:off x="6921500" y="1870075"/>
            <a:ext cx="1879600" cy="381000"/>
            <a:chOff x="4512" y="1872"/>
            <a:chExt cx="1184" cy="240"/>
          </a:xfrm>
        </p:grpSpPr>
        <p:graphicFrame>
          <p:nvGraphicFramePr>
            <p:cNvPr id="21" name="Object 22"/>
            <p:cNvGraphicFramePr>
              <a:graphicFrameLocks noChangeAspect="1"/>
            </p:cNvGraphicFramePr>
            <p:nvPr/>
          </p:nvGraphicFramePr>
          <p:xfrm>
            <a:off x="5424" y="1872"/>
            <a:ext cx="272" cy="240"/>
          </p:xfrm>
          <a:graphic>
            <a:graphicData uri="http://schemas.openxmlformats.org/presentationml/2006/ole">
              <mc:AlternateContent xmlns:mc="http://schemas.openxmlformats.org/markup-compatibility/2006">
                <mc:Choice xmlns:v="urn:schemas-microsoft-com:vml" Requires="v">
                  <p:oleObj spid="_x0000_s91263" name="Equation" r:id="rId8" imgW="431640" imgH="380880" progId="Equation.3">
                    <p:embed/>
                  </p:oleObj>
                </mc:Choice>
                <mc:Fallback>
                  <p:oleObj name="Equation" r:id="rId8" imgW="431640" imgH="380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 y="1872"/>
                          <a:ext cx="27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3"/>
            <p:cNvSpPr>
              <a:spLocks noChangeShapeType="1"/>
            </p:cNvSpPr>
            <p:nvPr/>
          </p:nvSpPr>
          <p:spPr bwMode="auto">
            <a:xfrm>
              <a:off x="4512" y="2016"/>
              <a:ext cx="912" cy="0"/>
            </a:xfrm>
            <a:prstGeom prst="line">
              <a:avLst/>
            </a:prstGeom>
            <a:noFill/>
            <a:ln w="3810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pSp>
        <p:nvGrpSpPr>
          <p:cNvPr id="23" name="Group 24"/>
          <p:cNvGrpSpPr>
            <a:grpSpLocks/>
          </p:cNvGrpSpPr>
          <p:nvPr/>
        </p:nvGrpSpPr>
        <p:grpSpPr bwMode="auto">
          <a:xfrm>
            <a:off x="6692900" y="1793875"/>
            <a:ext cx="1397000" cy="644525"/>
            <a:chOff x="4368" y="1824"/>
            <a:chExt cx="880" cy="406"/>
          </a:xfrm>
        </p:grpSpPr>
        <p:sp>
          <p:nvSpPr>
            <p:cNvPr id="24" name="Freeform 25"/>
            <p:cNvSpPr>
              <a:spLocks/>
            </p:cNvSpPr>
            <p:nvPr/>
          </p:nvSpPr>
          <p:spPr bwMode="auto">
            <a:xfrm rot="5321072">
              <a:off x="4804" y="1991"/>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5" name="Freeform 26"/>
            <p:cNvSpPr>
              <a:spLocks/>
            </p:cNvSpPr>
            <p:nvPr/>
          </p:nvSpPr>
          <p:spPr bwMode="auto">
            <a:xfrm rot="5321072">
              <a:off x="4604"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6" name="Freeform 27"/>
            <p:cNvSpPr>
              <a:spLocks/>
            </p:cNvSpPr>
            <p:nvPr/>
          </p:nvSpPr>
          <p:spPr bwMode="auto">
            <a:xfrm rot="5321072">
              <a:off x="4403"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7" name="Freeform 28"/>
            <p:cNvSpPr>
              <a:spLocks/>
            </p:cNvSpPr>
            <p:nvPr/>
          </p:nvSpPr>
          <p:spPr bwMode="auto">
            <a:xfrm rot="5321072">
              <a:off x="4201"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8" name="Freeform 29"/>
            <p:cNvSpPr>
              <a:spLocks/>
            </p:cNvSpPr>
            <p:nvPr/>
          </p:nvSpPr>
          <p:spPr bwMode="auto">
            <a:xfrm rot="5321072">
              <a:off x="5012" y="1994"/>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pSp>
      <p:graphicFrame>
        <p:nvGraphicFramePr>
          <p:cNvPr id="29" name="Object 30"/>
          <p:cNvGraphicFramePr>
            <a:graphicFrameLocks noChangeAspect="1"/>
          </p:cNvGraphicFramePr>
          <p:nvPr>
            <p:extLst>
              <p:ext uri="{D42A27DB-BD31-4B8C-83A1-F6EECF244321}">
                <p14:modId xmlns:p14="http://schemas.microsoft.com/office/powerpoint/2010/main" val="1681749072"/>
              </p:ext>
            </p:extLst>
          </p:nvPr>
        </p:nvGraphicFramePr>
        <p:xfrm>
          <a:off x="8369300" y="1870075"/>
          <a:ext cx="431800" cy="381000"/>
        </p:xfrm>
        <a:graphic>
          <a:graphicData uri="http://schemas.openxmlformats.org/presentationml/2006/ole">
            <mc:AlternateContent xmlns:mc="http://schemas.openxmlformats.org/markup-compatibility/2006">
              <mc:Choice xmlns:v="urn:schemas-microsoft-com:vml" Requires="v">
                <p:oleObj spid="_x0000_s91264" name="Equation" r:id="rId10" imgW="431640" imgH="380880" progId="Equation.3">
                  <p:embed/>
                </p:oleObj>
              </mc:Choice>
              <mc:Fallback>
                <p:oleObj name="Equation" r:id="rId10" imgW="431640" imgH="380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9300" y="1870075"/>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31"/>
          <p:cNvGraphicFramePr>
            <a:graphicFrameLocks noChangeAspect="1"/>
          </p:cNvGraphicFramePr>
          <p:nvPr>
            <p:extLst>
              <p:ext uri="{D42A27DB-BD31-4B8C-83A1-F6EECF244321}">
                <p14:modId xmlns:p14="http://schemas.microsoft.com/office/powerpoint/2010/main" val="2734553012"/>
              </p:ext>
            </p:extLst>
          </p:nvPr>
        </p:nvGraphicFramePr>
        <p:xfrm>
          <a:off x="1598083" y="2808284"/>
          <a:ext cx="4257675" cy="923925"/>
        </p:xfrm>
        <a:graphic>
          <a:graphicData uri="http://schemas.openxmlformats.org/presentationml/2006/ole">
            <mc:AlternateContent xmlns:mc="http://schemas.openxmlformats.org/markup-compatibility/2006">
              <mc:Choice xmlns:v="urn:schemas-microsoft-com:vml" Requires="v">
                <p:oleObj spid="_x0000_s91265" name="Equation" r:id="rId12" imgW="3809880" imgH="863280" progId="Equation.DSMT4">
                  <p:embed/>
                </p:oleObj>
              </mc:Choice>
              <mc:Fallback>
                <p:oleObj name="Equation" r:id="rId12" imgW="3809880" imgH="863280" progId="Equation.DSMT4">
                  <p:embed/>
                  <p:pic>
                    <p:nvPicPr>
                      <p:cNvPr id="0" name=""/>
                      <p:cNvPicPr>
                        <a:picLocks noChangeAspect="1" noChangeArrowheads="1"/>
                      </p:cNvPicPr>
                      <p:nvPr/>
                    </p:nvPicPr>
                    <p:blipFill>
                      <a:blip r:embed="rId13"/>
                      <a:srcRect/>
                      <a:stretch>
                        <a:fillRect/>
                      </a:stretch>
                    </p:blipFill>
                    <p:spPr bwMode="auto">
                      <a:xfrm>
                        <a:off x="1598083" y="2808284"/>
                        <a:ext cx="4257675"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37"/>
          <p:cNvSpPr txBox="1">
            <a:spLocks noChangeArrowheads="1"/>
          </p:cNvSpPr>
          <p:nvPr/>
        </p:nvSpPr>
        <p:spPr bwMode="auto">
          <a:xfrm>
            <a:off x="5818188" y="3089275"/>
            <a:ext cx="31829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latin typeface="+mn-lt"/>
                <a:ea typeface="楷体_GB2312" pitchFamily="49" charset="-122"/>
              </a:rPr>
              <a:t>——</a:t>
            </a:r>
            <a:r>
              <a:rPr lang="zh-CN" altLang="en-US" sz="2800" b="1">
                <a:solidFill>
                  <a:schemeClr val="bg1"/>
                </a:solidFill>
                <a:latin typeface="+mn-lt"/>
                <a:ea typeface="楷体_GB2312" pitchFamily="49" charset="-122"/>
              </a:rPr>
              <a:t>面电流密度</a:t>
            </a:r>
          </a:p>
        </p:txBody>
      </p:sp>
      <p:graphicFrame>
        <p:nvGraphicFramePr>
          <p:cNvPr id="37" name="Object 87"/>
          <p:cNvGraphicFramePr>
            <a:graphicFrameLocks/>
          </p:cNvGraphicFramePr>
          <p:nvPr>
            <p:extLst>
              <p:ext uri="{D42A27DB-BD31-4B8C-83A1-F6EECF244321}">
                <p14:modId xmlns:p14="http://schemas.microsoft.com/office/powerpoint/2010/main" val="2953361062"/>
              </p:ext>
            </p:extLst>
          </p:nvPr>
        </p:nvGraphicFramePr>
        <p:xfrm>
          <a:off x="1839913" y="6235700"/>
          <a:ext cx="379412" cy="441325"/>
        </p:xfrm>
        <a:graphic>
          <a:graphicData uri="http://schemas.openxmlformats.org/presentationml/2006/ole">
            <mc:AlternateContent xmlns:mc="http://schemas.openxmlformats.org/markup-compatibility/2006">
              <mc:Choice xmlns:v="urn:schemas-microsoft-com:vml" Requires="v">
                <p:oleObj spid="_x0000_s91266" name="Equation" r:id="rId14" imgW="330120" imgH="431640" progId="Equation.DSMT4">
                  <p:embed/>
                </p:oleObj>
              </mc:Choice>
              <mc:Fallback>
                <p:oleObj name="Equation" r:id="rId14" imgW="330120" imgH="431640" progId="Equation.DSMT4">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9913" y="6235700"/>
                        <a:ext cx="379412"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88"/>
          <p:cNvGraphicFramePr>
            <a:graphicFrameLocks noChangeAspect="1"/>
          </p:cNvGraphicFramePr>
          <p:nvPr>
            <p:extLst>
              <p:ext uri="{D42A27DB-BD31-4B8C-83A1-F6EECF244321}">
                <p14:modId xmlns:p14="http://schemas.microsoft.com/office/powerpoint/2010/main" val="3266672345"/>
              </p:ext>
            </p:extLst>
          </p:nvPr>
        </p:nvGraphicFramePr>
        <p:xfrm>
          <a:off x="3671888" y="3856038"/>
          <a:ext cx="1938337" cy="552450"/>
        </p:xfrm>
        <a:graphic>
          <a:graphicData uri="http://schemas.openxmlformats.org/presentationml/2006/ole">
            <mc:AlternateContent xmlns:mc="http://schemas.openxmlformats.org/markup-compatibility/2006">
              <mc:Choice xmlns:v="urn:schemas-microsoft-com:vml" Requires="v">
                <p:oleObj spid="_x0000_s91267" name="Equation" r:id="rId16" imgW="1574640" imgH="495000" progId="Equation.DSMT4">
                  <p:embed/>
                </p:oleObj>
              </mc:Choice>
              <mc:Fallback>
                <p:oleObj name="Equation" r:id="rId16" imgW="1574640" imgH="495000" progId="Equation.DSMT4">
                  <p:embed/>
                  <p:pic>
                    <p:nvPicPr>
                      <p:cNvPr id="0" name=""/>
                      <p:cNvPicPr>
                        <a:picLocks noChangeAspect="1" noChangeArrowheads="1"/>
                      </p:cNvPicPr>
                      <p:nvPr/>
                    </p:nvPicPr>
                    <p:blipFill>
                      <a:blip r:embed="rId17"/>
                      <a:srcRect/>
                      <a:stretch>
                        <a:fillRect/>
                      </a:stretch>
                    </p:blipFill>
                    <p:spPr bwMode="auto">
                      <a:xfrm>
                        <a:off x="3671888" y="3856038"/>
                        <a:ext cx="193833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AutoShape 89" descr="信纸"/>
          <p:cNvSpPr>
            <a:spLocks noChangeArrowheads="1"/>
          </p:cNvSpPr>
          <p:nvPr/>
        </p:nvSpPr>
        <p:spPr bwMode="auto">
          <a:xfrm rot="5400000">
            <a:off x="1368425" y="4821238"/>
            <a:ext cx="647700" cy="1752600"/>
          </a:xfrm>
          <a:prstGeom prst="can">
            <a:avLst>
              <a:gd name="adj" fmla="val 38897"/>
            </a:avLst>
          </a:prstGeom>
          <a:blipFill dpi="0" rotWithShape="0">
            <a:blip r:embed="rId18"/>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aphicFrame>
        <p:nvGraphicFramePr>
          <p:cNvPr id="40" name="Object 90"/>
          <p:cNvGraphicFramePr>
            <a:graphicFrameLocks noChangeAspect="1"/>
          </p:cNvGraphicFramePr>
          <p:nvPr>
            <p:extLst>
              <p:ext uri="{D42A27DB-BD31-4B8C-83A1-F6EECF244321}">
                <p14:modId xmlns:p14="http://schemas.microsoft.com/office/powerpoint/2010/main" val="3200921931"/>
              </p:ext>
            </p:extLst>
          </p:nvPr>
        </p:nvGraphicFramePr>
        <p:xfrm>
          <a:off x="2339975" y="6059488"/>
          <a:ext cx="431800" cy="381000"/>
        </p:xfrm>
        <a:graphic>
          <a:graphicData uri="http://schemas.openxmlformats.org/presentationml/2006/ole">
            <mc:AlternateContent xmlns:mc="http://schemas.openxmlformats.org/markup-compatibility/2006">
              <mc:Choice xmlns:v="urn:schemas-microsoft-com:vml" Requires="v">
                <p:oleObj spid="_x0000_s91268" name="Equation" r:id="rId19" imgW="431640" imgH="380880" progId="Equation.3">
                  <p:embed/>
                </p:oleObj>
              </mc:Choice>
              <mc:Fallback>
                <p:oleObj name="Equation" r:id="rId19" imgW="431640" imgH="3808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9975" y="6059488"/>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91"/>
          <p:cNvSpPr>
            <a:spLocks noChangeShapeType="1"/>
          </p:cNvSpPr>
          <p:nvPr/>
        </p:nvSpPr>
        <p:spPr bwMode="auto">
          <a:xfrm>
            <a:off x="1806575" y="6007100"/>
            <a:ext cx="7620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2" name="Line 92"/>
          <p:cNvSpPr>
            <a:spLocks noChangeShapeType="1"/>
          </p:cNvSpPr>
          <p:nvPr/>
        </p:nvSpPr>
        <p:spPr bwMode="auto">
          <a:xfrm>
            <a:off x="1806575" y="5983288"/>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3" name="Oval 93"/>
          <p:cNvSpPr>
            <a:spLocks noChangeArrowheads="1"/>
          </p:cNvSpPr>
          <p:nvPr/>
        </p:nvSpPr>
        <p:spPr bwMode="auto">
          <a:xfrm>
            <a:off x="1349375" y="6059488"/>
            <a:ext cx="381000" cy="3810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b="1">
                <a:solidFill>
                  <a:schemeClr val="bg1"/>
                </a:solidFill>
                <a:latin typeface="+mn-lt"/>
              </a:rPr>
              <a:t>×</a:t>
            </a:r>
          </a:p>
        </p:txBody>
      </p:sp>
      <p:sp>
        <p:nvSpPr>
          <p:cNvPr id="44" name="Text Box 94"/>
          <p:cNvSpPr txBox="1">
            <a:spLocks noChangeArrowheads="1"/>
          </p:cNvSpPr>
          <p:nvPr/>
        </p:nvSpPr>
        <p:spPr bwMode="auto">
          <a:xfrm>
            <a:off x="2951163" y="5178425"/>
            <a:ext cx="39608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磁化强度的环流</a:t>
            </a:r>
          </a:p>
        </p:txBody>
      </p:sp>
      <p:sp>
        <p:nvSpPr>
          <p:cNvPr id="45" name="Line 95"/>
          <p:cNvSpPr>
            <a:spLocks noChangeShapeType="1"/>
          </p:cNvSpPr>
          <p:nvPr/>
        </p:nvSpPr>
        <p:spPr bwMode="auto">
          <a:xfrm>
            <a:off x="1095375" y="5626100"/>
            <a:ext cx="1066800"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6" name="Line 96"/>
          <p:cNvSpPr>
            <a:spLocks noChangeShapeType="1"/>
          </p:cNvSpPr>
          <p:nvPr/>
        </p:nvSpPr>
        <p:spPr bwMode="auto">
          <a:xfrm>
            <a:off x="1095375" y="5084763"/>
            <a:ext cx="10668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7" name="Freeform 97"/>
          <p:cNvSpPr>
            <a:spLocks/>
          </p:cNvSpPr>
          <p:nvPr/>
        </p:nvSpPr>
        <p:spPr bwMode="auto">
          <a:xfrm rot="5321072">
            <a:off x="1389063" y="5638800"/>
            <a:ext cx="639762" cy="109538"/>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41275">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aphicFrame>
        <p:nvGraphicFramePr>
          <p:cNvPr id="48" name="Object 98"/>
          <p:cNvGraphicFramePr>
            <a:graphicFrameLocks noChangeAspect="1"/>
          </p:cNvGraphicFramePr>
          <p:nvPr>
            <p:extLst>
              <p:ext uri="{D42A27DB-BD31-4B8C-83A1-F6EECF244321}">
                <p14:modId xmlns:p14="http://schemas.microsoft.com/office/powerpoint/2010/main" val="1461424984"/>
              </p:ext>
            </p:extLst>
          </p:nvPr>
        </p:nvGraphicFramePr>
        <p:xfrm>
          <a:off x="1403350" y="5624513"/>
          <a:ext cx="246063" cy="439737"/>
        </p:xfrm>
        <a:graphic>
          <a:graphicData uri="http://schemas.openxmlformats.org/presentationml/2006/ole">
            <mc:AlternateContent xmlns:mc="http://schemas.openxmlformats.org/markup-compatibility/2006">
              <mc:Choice xmlns:v="urn:schemas-microsoft-com:vml" Requires="v">
                <p:oleObj spid="_x0000_s91269" name="Equation" r:id="rId21" imgW="317160" imgH="406080" progId="Equation.3">
                  <p:embed/>
                </p:oleObj>
              </mc:Choice>
              <mc:Fallback>
                <p:oleObj name="Equation" r:id="rId21" imgW="317160" imgH="4060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3350" y="5624513"/>
                        <a:ext cx="246063"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 name="Group 99"/>
          <p:cNvGrpSpPr>
            <a:grpSpLocks/>
          </p:cNvGrpSpPr>
          <p:nvPr/>
        </p:nvGrpSpPr>
        <p:grpSpPr bwMode="auto">
          <a:xfrm>
            <a:off x="1095375" y="5092700"/>
            <a:ext cx="0" cy="533400"/>
            <a:chOff x="4320" y="2688"/>
            <a:chExt cx="0" cy="336"/>
          </a:xfrm>
        </p:grpSpPr>
        <p:sp>
          <p:nvSpPr>
            <p:cNvPr id="50" name="Line 100"/>
            <p:cNvSpPr>
              <a:spLocks noChangeShapeType="1"/>
            </p:cNvSpPr>
            <p:nvPr/>
          </p:nvSpPr>
          <p:spPr bwMode="auto">
            <a:xfrm>
              <a:off x="4320" y="2688"/>
              <a:ext cx="0" cy="19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51" name="Line 101"/>
            <p:cNvSpPr>
              <a:spLocks noChangeShapeType="1"/>
            </p:cNvSpPr>
            <p:nvPr/>
          </p:nvSpPr>
          <p:spPr bwMode="auto">
            <a:xfrm>
              <a:off x="4320" y="2832"/>
              <a:ext cx="0" cy="19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pSp>
        <p:nvGrpSpPr>
          <p:cNvPr id="55" name="Group 105"/>
          <p:cNvGrpSpPr>
            <a:grpSpLocks/>
          </p:cNvGrpSpPr>
          <p:nvPr/>
        </p:nvGrpSpPr>
        <p:grpSpPr bwMode="auto">
          <a:xfrm>
            <a:off x="2162175" y="5092700"/>
            <a:ext cx="0" cy="533400"/>
            <a:chOff x="4320" y="2688"/>
            <a:chExt cx="0" cy="336"/>
          </a:xfrm>
        </p:grpSpPr>
        <p:sp>
          <p:nvSpPr>
            <p:cNvPr id="56" name="Line 106"/>
            <p:cNvSpPr>
              <a:spLocks noChangeShapeType="1"/>
            </p:cNvSpPr>
            <p:nvPr/>
          </p:nvSpPr>
          <p:spPr bwMode="auto">
            <a:xfrm>
              <a:off x="4320" y="2688"/>
              <a:ext cx="0" cy="19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57" name="Line 107"/>
            <p:cNvSpPr>
              <a:spLocks noChangeShapeType="1"/>
            </p:cNvSpPr>
            <p:nvPr/>
          </p:nvSpPr>
          <p:spPr bwMode="auto">
            <a:xfrm>
              <a:off x="4320" y="2832"/>
              <a:ext cx="0" cy="19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aphicFrame>
        <p:nvGraphicFramePr>
          <p:cNvPr id="58" name="Object 108"/>
          <p:cNvGraphicFramePr>
            <a:graphicFrameLocks noChangeAspect="1"/>
          </p:cNvGraphicFramePr>
          <p:nvPr>
            <p:extLst>
              <p:ext uri="{D42A27DB-BD31-4B8C-83A1-F6EECF244321}">
                <p14:modId xmlns:p14="http://schemas.microsoft.com/office/powerpoint/2010/main" val="822459857"/>
              </p:ext>
            </p:extLst>
          </p:nvPr>
        </p:nvGraphicFramePr>
        <p:xfrm>
          <a:off x="1552575" y="5092700"/>
          <a:ext cx="209550" cy="279400"/>
        </p:xfrm>
        <a:graphic>
          <a:graphicData uri="http://schemas.openxmlformats.org/presentationml/2006/ole">
            <mc:AlternateContent xmlns:mc="http://schemas.openxmlformats.org/markup-compatibility/2006">
              <mc:Choice xmlns:v="urn:schemas-microsoft-com:vml" Requires="v">
                <p:oleObj spid="_x0000_s91270" name="Equation" r:id="rId23" imgW="266400" imgH="355320" progId="Equation.3">
                  <p:embed/>
                </p:oleObj>
              </mc:Choice>
              <mc:Fallback>
                <p:oleObj name="Equation" r:id="rId23" imgW="266400" imgH="35532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52575" y="5092700"/>
                        <a:ext cx="20955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Text Box 109"/>
          <p:cNvSpPr txBox="1">
            <a:spLocks noChangeArrowheads="1"/>
          </p:cNvSpPr>
          <p:nvPr/>
        </p:nvSpPr>
        <p:spPr bwMode="auto">
          <a:xfrm>
            <a:off x="863600" y="3824288"/>
            <a:ext cx="42481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更一般的证明为</a:t>
            </a:r>
          </a:p>
        </p:txBody>
      </p:sp>
      <p:sp>
        <p:nvSpPr>
          <p:cNvPr id="60" name="Text Box 110"/>
          <p:cNvSpPr txBox="1">
            <a:spLocks noChangeArrowheads="1"/>
          </p:cNvSpPr>
          <p:nvPr/>
        </p:nvSpPr>
        <p:spPr bwMode="auto">
          <a:xfrm>
            <a:off x="719138" y="4854575"/>
            <a:ext cx="4042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1" i="1">
                <a:solidFill>
                  <a:schemeClr val="bg1"/>
                </a:solidFill>
                <a:latin typeface="+mn-lt"/>
              </a:rPr>
              <a:t>L</a:t>
            </a:r>
          </a:p>
        </p:txBody>
      </p:sp>
      <p:sp>
        <p:nvSpPr>
          <p:cNvPr id="61" name="Line 111"/>
          <p:cNvSpPr>
            <a:spLocks noChangeShapeType="1"/>
          </p:cNvSpPr>
          <p:nvPr/>
        </p:nvSpPr>
        <p:spPr bwMode="auto">
          <a:xfrm flipH="1">
            <a:off x="1349375" y="5084763"/>
            <a:ext cx="3048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aphicFrame>
        <p:nvGraphicFramePr>
          <p:cNvPr id="62" name="Object 114"/>
          <p:cNvGraphicFramePr>
            <a:graphicFrameLocks noChangeAspect="1"/>
          </p:cNvGraphicFramePr>
          <p:nvPr>
            <p:extLst>
              <p:ext uri="{D42A27DB-BD31-4B8C-83A1-F6EECF244321}">
                <p14:modId xmlns:p14="http://schemas.microsoft.com/office/powerpoint/2010/main" val="1914306721"/>
              </p:ext>
            </p:extLst>
          </p:nvPr>
        </p:nvGraphicFramePr>
        <p:xfrm>
          <a:off x="3420269" y="5807605"/>
          <a:ext cx="4214812" cy="593725"/>
        </p:xfrm>
        <a:graphic>
          <a:graphicData uri="http://schemas.openxmlformats.org/presentationml/2006/ole">
            <mc:AlternateContent xmlns:mc="http://schemas.openxmlformats.org/markup-compatibility/2006">
              <mc:Choice xmlns:v="urn:schemas-microsoft-com:vml" Requires="v">
                <p:oleObj spid="_x0000_s91271" name="Equation" r:id="rId25" imgW="3835080" imgH="545760" progId="Equation.DSMT4">
                  <p:embed/>
                </p:oleObj>
              </mc:Choice>
              <mc:Fallback>
                <p:oleObj name="Equation" r:id="rId25" imgW="3835080" imgH="545760" progId="Equation.DSMT4">
                  <p:embed/>
                  <p:pic>
                    <p:nvPicPr>
                      <p:cNvPr id="0" name=""/>
                      <p:cNvPicPr>
                        <a:picLocks noChangeAspect="1" noChangeArrowheads="1"/>
                      </p:cNvPicPr>
                      <p:nvPr/>
                    </p:nvPicPr>
                    <p:blipFill>
                      <a:blip r:embed="rId26"/>
                      <a:srcRect/>
                      <a:stretch>
                        <a:fillRect/>
                      </a:stretch>
                    </p:blipFill>
                    <p:spPr bwMode="auto">
                      <a:xfrm>
                        <a:off x="3420269" y="5807605"/>
                        <a:ext cx="4214812"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Oval 115"/>
          <p:cNvSpPr>
            <a:spLocks noChangeArrowheads="1"/>
          </p:cNvSpPr>
          <p:nvPr/>
        </p:nvSpPr>
        <p:spPr bwMode="auto">
          <a:xfrm>
            <a:off x="3429529" y="5987256"/>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64" name="Text Box 117"/>
          <p:cNvSpPr txBox="1">
            <a:spLocks noChangeArrowheads="1"/>
          </p:cNvSpPr>
          <p:nvPr/>
        </p:nvSpPr>
        <p:spPr bwMode="auto">
          <a:xfrm>
            <a:off x="1512888" y="4329113"/>
            <a:ext cx="28797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比较电介质</a:t>
            </a:r>
          </a:p>
        </p:txBody>
      </p:sp>
      <p:graphicFrame>
        <p:nvGraphicFramePr>
          <p:cNvPr id="65" name="Object 118"/>
          <p:cNvGraphicFramePr>
            <a:graphicFrameLocks noChangeAspect="1"/>
          </p:cNvGraphicFramePr>
          <p:nvPr>
            <p:extLst>
              <p:ext uri="{D42A27DB-BD31-4B8C-83A1-F6EECF244321}">
                <p14:modId xmlns:p14="http://schemas.microsoft.com/office/powerpoint/2010/main" val="3356710728"/>
              </p:ext>
            </p:extLst>
          </p:nvPr>
        </p:nvGraphicFramePr>
        <p:xfrm>
          <a:off x="3600450" y="4362450"/>
          <a:ext cx="1476375" cy="450850"/>
        </p:xfrm>
        <a:graphic>
          <a:graphicData uri="http://schemas.openxmlformats.org/presentationml/2006/ole">
            <mc:AlternateContent xmlns:mc="http://schemas.openxmlformats.org/markup-compatibility/2006">
              <mc:Choice xmlns:v="urn:schemas-microsoft-com:vml" Requires="v">
                <p:oleObj spid="_x0000_s91272" name="Equation" r:id="rId27" imgW="1396800" imgH="406080" progId="Equation.DSMT4">
                  <p:embed/>
                </p:oleObj>
              </mc:Choice>
              <mc:Fallback>
                <p:oleObj name="Equation" r:id="rId27" imgW="1396800" imgH="406080" progId="Equation.DSMT4">
                  <p:embed/>
                  <p:pic>
                    <p:nvPicPr>
                      <p:cNvPr id="0" name=""/>
                      <p:cNvPicPr>
                        <a:picLocks noChangeAspect="1" noChangeArrowheads="1"/>
                      </p:cNvPicPr>
                      <p:nvPr/>
                    </p:nvPicPr>
                    <p:blipFill>
                      <a:blip r:embed="rId28"/>
                      <a:srcRect/>
                      <a:stretch>
                        <a:fillRect/>
                      </a:stretch>
                    </p:blipFill>
                    <p:spPr bwMode="auto">
                      <a:xfrm>
                        <a:off x="3600450" y="4362450"/>
                        <a:ext cx="1476375"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119"/>
          <p:cNvSpPr txBox="1">
            <a:spLocks noChangeArrowheads="1"/>
          </p:cNvSpPr>
          <p:nvPr/>
        </p:nvSpPr>
        <p:spPr bwMode="auto">
          <a:xfrm>
            <a:off x="5867400" y="3808413"/>
            <a:ext cx="309721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000066"/>
                </a:solidFill>
                <a:latin typeface="+mn-lt"/>
                <a:ea typeface="楷体_GB2312" pitchFamily="49" charset="-122"/>
              </a:rPr>
              <a:t>束缚电荷面密度</a:t>
            </a:r>
          </a:p>
          <a:p>
            <a:pPr algn="l"/>
            <a:r>
              <a:rPr lang="zh-CN" altLang="en-US" sz="2800" b="1">
                <a:solidFill>
                  <a:srgbClr val="000066"/>
                </a:solidFill>
                <a:latin typeface="+mn-lt"/>
                <a:ea typeface="楷体_GB2312" pitchFamily="49" charset="-122"/>
              </a:rPr>
              <a:t>等于电极化强度</a:t>
            </a:r>
          </a:p>
          <a:p>
            <a:pPr algn="l"/>
            <a:r>
              <a:rPr lang="zh-CN" altLang="en-US" sz="2800" b="1">
                <a:solidFill>
                  <a:srgbClr val="000066"/>
                </a:solidFill>
                <a:latin typeface="+mn-lt"/>
                <a:ea typeface="楷体_GB2312" pitchFamily="49" charset="-122"/>
              </a:rPr>
              <a:t>的法向分量。</a:t>
            </a:r>
          </a:p>
        </p:txBody>
      </p:sp>
      <p:sp>
        <p:nvSpPr>
          <p:cNvPr id="71" name="Line 126"/>
          <p:cNvSpPr>
            <a:spLocks noChangeShapeType="1"/>
          </p:cNvSpPr>
          <p:nvPr/>
        </p:nvSpPr>
        <p:spPr bwMode="auto">
          <a:xfrm>
            <a:off x="5472113" y="3644900"/>
            <a:ext cx="57626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latin typeface="+mn-lt"/>
            </a:endParaRPr>
          </a:p>
        </p:txBody>
      </p:sp>
      <p:graphicFrame>
        <p:nvGraphicFramePr>
          <p:cNvPr id="72" name="Object 129"/>
          <p:cNvGraphicFramePr>
            <a:graphicFrameLocks noChangeAspect="1"/>
          </p:cNvGraphicFramePr>
          <p:nvPr>
            <p:extLst>
              <p:ext uri="{D42A27DB-BD31-4B8C-83A1-F6EECF244321}">
                <p14:modId xmlns:p14="http://schemas.microsoft.com/office/powerpoint/2010/main" val="1868492223"/>
              </p:ext>
            </p:extLst>
          </p:nvPr>
        </p:nvGraphicFramePr>
        <p:xfrm>
          <a:off x="3240088" y="404813"/>
          <a:ext cx="406400" cy="393700"/>
        </p:xfrm>
        <a:graphic>
          <a:graphicData uri="http://schemas.openxmlformats.org/presentationml/2006/ole">
            <mc:AlternateContent xmlns:mc="http://schemas.openxmlformats.org/markup-compatibility/2006">
              <mc:Choice xmlns:v="urn:schemas-microsoft-com:vml" Requires="v">
                <p:oleObj spid="_x0000_s91273" name="Equation" r:id="rId29" imgW="406080" imgH="393480" progId="Equation.DSMT4">
                  <p:embed/>
                </p:oleObj>
              </mc:Choice>
              <mc:Fallback>
                <p:oleObj name="Equation" r:id="rId29" imgW="406080" imgH="393480" progId="Equation.DSMT4">
                  <p:embed/>
                  <p:pic>
                    <p:nvPicPr>
                      <p:cNvPr id="0" name=""/>
                      <p:cNvPicPr>
                        <a:picLocks noChangeAspect="1" noChangeArrowheads="1"/>
                      </p:cNvPicPr>
                      <p:nvPr/>
                    </p:nvPicPr>
                    <p:blipFill>
                      <a:blip r:embed="rId30"/>
                      <a:srcRect/>
                      <a:stretch>
                        <a:fillRect/>
                      </a:stretch>
                    </p:blipFill>
                    <p:spPr bwMode="auto">
                      <a:xfrm>
                        <a:off x="3240088" y="404813"/>
                        <a:ext cx="406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outHorizontal)">
                                      <p:cBhvr>
                                        <p:cTn id="16" dur="500"/>
                                        <p:tgtEl>
                                          <p:spTgt spid="5"/>
                                        </p:tgtEl>
                                      </p:cBhvr>
                                    </p:animEffect>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checkerboard(across)">
                                      <p:cBhvr>
                                        <p:cTn id="20" dur="500"/>
                                        <p:tgtEl>
                                          <p:spTgt spid="18"/>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par>
                          <p:cTn id="25" fill="hold">
                            <p:stCondLst>
                              <p:cond delay="1500"/>
                            </p:stCondLst>
                            <p:childTnLst>
                              <p:par>
                                <p:cTn id="26" presetID="1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slide(fromBottom)">
                                      <p:cBhvr>
                                        <p:cTn id="28" dur="500"/>
                                        <p:tgtEl>
                                          <p:spTgt spid="19"/>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par>
                          <p:cTn id="33" fill="hold">
                            <p:stCondLst>
                              <p:cond delay="2500"/>
                            </p:stCondLst>
                            <p:childTnLst>
                              <p:par>
                                <p:cTn id="34" presetID="1" presetClass="entr" presetSubtype="0" fill="hold" nodeType="afterEffect">
                                  <p:stCondLst>
                                    <p:cond delay="0"/>
                                  </p:stCondLst>
                                  <p:childTnLst>
                                    <p:set>
                                      <p:cBhvr>
                                        <p:cTn id="35" dur="1" fill="hold">
                                          <p:stCondLst>
                                            <p:cond delay="499"/>
                                          </p:stCondLst>
                                        </p:cTn>
                                        <p:tgtEl>
                                          <p:spTgt spid="29"/>
                                        </p:tgtEl>
                                        <p:attrNameLst>
                                          <p:attrName>style.visibility</p:attrName>
                                        </p:attrNameLst>
                                      </p:cBhvr>
                                      <p:to>
                                        <p:strVal val="visibl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10" fill="hold" grpId="0" nodeType="clickEffect">
                                  <p:stCondLst>
                                    <p:cond delay="0"/>
                                  </p:stCondLst>
                                  <p:iterate type="lt">
                                    <p:tmPct val="100000"/>
                                  </p:iterate>
                                  <p:childTnLst>
                                    <p:set>
                                      <p:cBhvr>
                                        <p:cTn id="43" dur="1" fill="hold">
                                          <p:stCondLst>
                                            <p:cond delay="0"/>
                                          </p:stCondLst>
                                        </p:cTn>
                                        <p:tgtEl>
                                          <p:spTgt spid="6"/>
                                        </p:tgtEl>
                                        <p:attrNameLst>
                                          <p:attrName>style.visibility</p:attrName>
                                        </p:attrNameLst>
                                      </p:cBhvr>
                                      <p:to>
                                        <p:strVal val="visible"/>
                                      </p:to>
                                    </p:set>
                                    <p:anim calcmode="lin" valueType="num">
                                      <p:cBhvr>
                                        <p:cTn id="44" dur="75" fill="hold"/>
                                        <p:tgtEl>
                                          <p:spTgt spid="6"/>
                                        </p:tgtEl>
                                        <p:attrNameLst>
                                          <p:attrName>ppt_w</p:attrName>
                                        </p:attrNameLst>
                                      </p:cBhvr>
                                      <p:tavLst>
                                        <p:tav tm="0">
                                          <p:val>
                                            <p:fltVal val="0"/>
                                          </p:val>
                                        </p:tav>
                                        <p:tav tm="100000">
                                          <p:val>
                                            <p:strVal val="#ppt_w"/>
                                          </p:val>
                                        </p:tav>
                                      </p:tavLst>
                                    </p:anim>
                                    <p:anim calcmode="lin" valueType="num">
                                      <p:cBhvr>
                                        <p:cTn id="45" dur="75"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7" presetClass="entr" presetSubtype="1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4" fill="hold" grpId="0" nodeType="clickEffect">
                                  <p:stCondLst>
                                    <p:cond delay="0"/>
                                  </p:stCondLst>
                                  <p:iterate type="lt">
                                    <p:tmPct val="100000"/>
                                  </p:iterate>
                                  <p:childTnLst>
                                    <p:set>
                                      <p:cBhvr>
                                        <p:cTn id="55" dur="1" fill="hold">
                                          <p:stCondLst>
                                            <p:cond delay="0"/>
                                          </p:stCondLst>
                                        </p:cTn>
                                        <p:tgtEl>
                                          <p:spTgt spid="8"/>
                                        </p:tgtEl>
                                        <p:attrNameLst>
                                          <p:attrName>style.visibility</p:attrName>
                                        </p:attrNameLst>
                                      </p:cBhvr>
                                      <p:to>
                                        <p:strVal val="visible"/>
                                      </p:to>
                                    </p:set>
                                    <p:anim calcmode="lin" valueType="num">
                                      <p:cBhvr>
                                        <p:cTn id="56" dur="75" fill="hold"/>
                                        <p:tgtEl>
                                          <p:spTgt spid="8"/>
                                        </p:tgtEl>
                                        <p:attrNameLst>
                                          <p:attrName>ppt_x</p:attrName>
                                        </p:attrNameLst>
                                      </p:cBhvr>
                                      <p:tavLst>
                                        <p:tav tm="0">
                                          <p:val>
                                            <p:strVal val="#ppt_x"/>
                                          </p:val>
                                        </p:tav>
                                        <p:tav tm="100000">
                                          <p:val>
                                            <p:strVal val="#ppt_x"/>
                                          </p:val>
                                        </p:tav>
                                      </p:tavLst>
                                    </p:anim>
                                    <p:anim calcmode="lin" valueType="num">
                                      <p:cBhvr>
                                        <p:cTn id="57" dur="75" fill="hold"/>
                                        <p:tgtEl>
                                          <p:spTgt spid="8"/>
                                        </p:tgtEl>
                                        <p:attrNameLst>
                                          <p:attrName>ppt_y</p:attrName>
                                        </p:attrNameLst>
                                      </p:cBhvr>
                                      <p:tavLst>
                                        <p:tav tm="0">
                                          <p:val>
                                            <p:strVal val="#ppt_y+#ppt_h/2"/>
                                          </p:val>
                                        </p:tav>
                                        <p:tav tm="100000">
                                          <p:val>
                                            <p:strVal val="#ppt_y"/>
                                          </p:val>
                                        </p:tav>
                                      </p:tavLst>
                                    </p:anim>
                                    <p:anim calcmode="lin" valueType="num">
                                      <p:cBhvr>
                                        <p:cTn id="58" dur="75" fill="hold"/>
                                        <p:tgtEl>
                                          <p:spTgt spid="8"/>
                                        </p:tgtEl>
                                        <p:attrNameLst>
                                          <p:attrName>ppt_w</p:attrName>
                                        </p:attrNameLst>
                                      </p:cBhvr>
                                      <p:tavLst>
                                        <p:tav tm="0">
                                          <p:val>
                                            <p:strVal val="#ppt_w"/>
                                          </p:val>
                                        </p:tav>
                                        <p:tav tm="100000">
                                          <p:val>
                                            <p:strVal val="#ppt_w"/>
                                          </p:val>
                                        </p:tav>
                                      </p:tavLst>
                                    </p:anim>
                                    <p:anim calcmode="lin" valueType="num">
                                      <p:cBhvr>
                                        <p:cTn id="59" dur="75" fill="hold"/>
                                        <p:tgtEl>
                                          <p:spTgt spid="8"/>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slide(fromBottom)">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5" presetClass="entr" presetSubtype="10" fill="hold"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checkerboard(across)">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7" presetClass="entr" presetSubtype="8"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p:cTn id="74" dur="500" fill="hold"/>
                                        <p:tgtEl>
                                          <p:spTgt spid="36"/>
                                        </p:tgtEl>
                                        <p:attrNameLst>
                                          <p:attrName>ppt_x</p:attrName>
                                        </p:attrNameLst>
                                      </p:cBhvr>
                                      <p:tavLst>
                                        <p:tav tm="0">
                                          <p:val>
                                            <p:strVal val="#ppt_x-#ppt_w/2"/>
                                          </p:val>
                                        </p:tav>
                                        <p:tav tm="100000">
                                          <p:val>
                                            <p:strVal val="#ppt_x"/>
                                          </p:val>
                                        </p:tav>
                                      </p:tavLst>
                                    </p:anim>
                                    <p:anim calcmode="lin" valueType="num">
                                      <p:cBhvr>
                                        <p:cTn id="75" dur="500" fill="hold"/>
                                        <p:tgtEl>
                                          <p:spTgt spid="36"/>
                                        </p:tgtEl>
                                        <p:attrNameLst>
                                          <p:attrName>ppt_y</p:attrName>
                                        </p:attrNameLst>
                                      </p:cBhvr>
                                      <p:tavLst>
                                        <p:tav tm="0">
                                          <p:val>
                                            <p:strVal val="#ppt_y"/>
                                          </p:val>
                                        </p:tav>
                                        <p:tav tm="100000">
                                          <p:val>
                                            <p:strVal val="#ppt_y"/>
                                          </p:val>
                                        </p:tav>
                                      </p:tavLst>
                                    </p:anim>
                                    <p:anim calcmode="lin" valueType="num">
                                      <p:cBhvr>
                                        <p:cTn id="76" dur="500" fill="hold"/>
                                        <p:tgtEl>
                                          <p:spTgt spid="36"/>
                                        </p:tgtEl>
                                        <p:attrNameLst>
                                          <p:attrName>ppt_w</p:attrName>
                                        </p:attrNameLst>
                                      </p:cBhvr>
                                      <p:tavLst>
                                        <p:tav tm="0">
                                          <p:val>
                                            <p:fltVal val="0"/>
                                          </p:val>
                                        </p:tav>
                                        <p:tav tm="100000">
                                          <p:val>
                                            <p:strVal val="#ppt_w"/>
                                          </p:val>
                                        </p:tav>
                                      </p:tavLst>
                                    </p:anim>
                                    <p:anim calcmode="lin" valueType="num">
                                      <p:cBhvr>
                                        <p:cTn id="77" dur="500" fill="hold"/>
                                        <p:tgtEl>
                                          <p:spTgt spid="36"/>
                                        </p:tgtEl>
                                        <p:attrNameLst>
                                          <p:attrName>ppt_h</p:attrName>
                                        </p:attrNameLst>
                                      </p:cBhvr>
                                      <p:tavLst>
                                        <p:tav tm="0">
                                          <p:val>
                                            <p:strVal val="#ppt_h"/>
                                          </p:val>
                                        </p:tav>
                                        <p:tav tm="100000">
                                          <p:val>
                                            <p:strVal val="#ppt_h"/>
                                          </p:val>
                                        </p:tav>
                                      </p:tavLst>
                                    </p:anim>
                                  </p:childTnLst>
                                </p:cTn>
                              </p:par>
                              <p:par>
                                <p:cTn id="78" presetID="22" presetClass="entr" presetSubtype="8" fill="hold" grpId="0"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wipe(left)">
                                      <p:cBhvr>
                                        <p:cTn id="80" dur="500"/>
                                        <p:tgtEl>
                                          <p:spTgt spid="71"/>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42" fill="hold" grpId="0" nodeType="clickEffect">
                                  <p:stCondLst>
                                    <p:cond delay="0"/>
                                  </p:stCondLst>
                                  <p:iterate type="lt">
                                    <p:tmPct val="100000"/>
                                  </p:iterate>
                                  <p:childTnLst>
                                    <p:set>
                                      <p:cBhvr>
                                        <p:cTn id="84" dur="1" fill="hold">
                                          <p:stCondLst>
                                            <p:cond delay="0"/>
                                          </p:stCondLst>
                                        </p:cTn>
                                        <p:tgtEl>
                                          <p:spTgt spid="59"/>
                                        </p:tgtEl>
                                        <p:attrNameLst>
                                          <p:attrName>style.visibility</p:attrName>
                                        </p:attrNameLst>
                                      </p:cBhvr>
                                      <p:to>
                                        <p:strVal val="visible"/>
                                      </p:to>
                                    </p:set>
                                    <p:animEffect transition="in" filter="barn(outHorizontal)">
                                      <p:cBhvr>
                                        <p:cTn id="85" dur="75"/>
                                        <p:tgtEl>
                                          <p:spTgt spid="5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wipe(left)">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4"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slide(fromBottom)">
                                      <p:cBhvr>
                                        <p:cTn id="95" dur="500"/>
                                        <p:tgtEl>
                                          <p:spTgt spid="64"/>
                                        </p:tgtEl>
                                      </p:cBhvr>
                                    </p:animEffect>
                                  </p:childTnLst>
                                </p:cTn>
                              </p:par>
                            </p:childTnLst>
                          </p:cTn>
                        </p:par>
                      </p:childTnLst>
                    </p:cTn>
                  </p:par>
                  <p:par>
                    <p:cTn id="96" fill="hold">
                      <p:stCondLst>
                        <p:cond delay="indefinite"/>
                      </p:stCondLst>
                      <p:childTnLst>
                        <p:par>
                          <p:cTn id="97" fill="hold">
                            <p:stCondLst>
                              <p:cond delay="0"/>
                            </p:stCondLst>
                            <p:childTnLst>
                              <p:par>
                                <p:cTn id="98" presetID="17" presetClass="entr" presetSubtype="10" fill="hold" nodeType="clickEffect">
                                  <p:stCondLst>
                                    <p:cond delay="0"/>
                                  </p:stCondLst>
                                  <p:childTnLst>
                                    <p:set>
                                      <p:cBhvr>
                                        <p:cTn id="99" dur="1" fill="hold">
                                          <p:stCondLst>
                                            <p:cond delay="0"/>
                                          </p:stCondLst>
                                        </p:cTn>
                                        <p:tgtEl>
                                          <p:spTgt spid="65"/>
                                        </p:tgtEl>
                                        <p:attrNameLst>
                                          <p:attrName>style.visibility</p:attrName>
                                        </p:attrNameLst>
                                      </p:cBhvr>
                                      <p:to>
                                        <p:strVal val="visible"/>
                                      </p:to>
                                    </p:set>
                                    <p:anim calcmode="lin" valueType="num">
                                      <p:cBhvr>
                                        <p:cTn id="100" dur="500" fill="hold"/>
                                        <p:tgtEl>
                                          <p:spTgt spid="65"/>
                                        </p:tgtEl>
                                        <p:attrNameLst>
                                          <p:attrName>ppt_w</p:attrName>
                                        </p:attrNameLst>
                                      </p:cBhvr>
                                      <p:tavLst>
                                        <p:tav tm="0">
                                          <p:val>
                                            <p:fltVal val="0"/>
                                          </p:val>
                                        </p:tav>
                                        <p:tav tm="100000">
                                          <p:val>
                                            <p:strVal val="#ppt_w"/>
                                          </p:val>
                                        </p:tav>
                                      </p:tavLst>
                                    </p:anim>
                                    <p:anim calcmode="lin" valueType="num">
                                      <p:cBhvr>
                                        <p:cTn id="101" dur="500" fill="hold"/>
                                        <p:tgtEl>
                                          <p:spTgt spid="65"/>
                                        </p:tgtEl>
                                        <p:attrNameLst>
                                          <p:attrName>ppt_h</p:attrName>
                                        </p:attrNameLst>
                                      </p:cBhvr>
                                      <p:tavLst>
                                        <p:tav tm="0">
                                          <p:val>
                                            <p:strVal val="#ppt_h"/>
                                          </p:val>
                                        </p:tav>
                                        <p:tav tm="100000">
                                          <p:val>
                                            <p:strVal val="#ppt_h"/>
                                          </p:val>
                                        </p:tav>
                                      </p:tavLst>
                                    </p:anim>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wipe(left)">
                                      <p:cBhvr>
                                        <p:cTn id="105" dur="500"/>
                                        <p:tgtEl>
                                          <p:spTgt spid="66"/>
                                        </p:tgtEl>
                                      </p:cBhvr>
                                    </p:animEffect>
                                  </p:childTnLst>
                                </p:cTn>
                              </p:par>
                              <p:par>
                                <p:cTn id="106" presetID="3" presetClass="entr" presetSubtype="5"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blinds(vertical)">
                                      <p:cBhvr>
                                        <p:cTn id="108" dur="500"/>
                                        <p:tgtEl>
                                          <p:spTgt spid="3"/>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5"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linds(vertical)">
                                      <p:cBhvr>
                                        <p:cTn id="113" dur="500"/>
                                        <p:tgtEl>
                                          <p:spTgt spid="39"/>
                                        </p:tgtEl>
                                      </p:cBhvr>
                                    </p:animEffect>
                                  </p:childTnLst>
                                </p:cTn>
                              </p:par>
                            </p:childTnLst>
                          </p:cTn>
                        </p:par>
                      </p:childTnLst>
                    </p:cTn>
                  </p:par>
                  <p:par>
                    <p:cTn id="114" fill="hold">
                      <p:stCondLst>
                        <p:cond delay="indefinite"/>
                      </p:stCondLst>
                      <p:childTnLst>
                        <p:par>
                          <p:cTn id="115" fill="hold">
                            <p:stCondLst>
                              <p:cond delay="0"/>
                            </p:stCondLst>
                            <p:childTnLst>
                              <p:par>
                                <p:cTn id="116" presetID="17" presetClass="entr" presetSubtype="8" fill="hold" grpId="0" nodeType="clickEffect">
                                  <p:stCondLst>
                                    <p:cond delay="0"/>
                                  </p:stCondLst>
                                  <p:childTnLst>
                                    <p:set>
                                      <p:cBhvr>
                                        <p:cTn id="117" dur="1" fill="hold">
                                          <p:stCondLst>
                                            <p:cond delay="0"/>
                                          </p:stCondLst>
                                        </p:cTn>
                                        <p:tgtEl>
                                          <p:spTgt spid="41"/>
                                        </p:tgtEl>
                                        <p:attrNameLst>
                                          <p:attrName>style.visibility</p:attrName>
                                        </p:attrNameLst>
                                      </p:cBhvr>
                                      <p:to>
                                        <p:strVal val="visible"/>
                                      </p:to>
                                    </p:set>
                                    <p:anim calcmode="lin" valueType="num">
                                      <p:cBhvr>
                                        <p:cTn id="118" dur="500" fill="hold"/>
                                        <p:tgtEl>
                                          <p:spTgt spid="41"/>
                                        </p:tgtEl>
                                        <p:attrNameLst>
                                          <p:attrName>ppt_x</p:attrName>
                                        </p:attrNameLst>
                                      </p:cBhvr>
                                      <p:tavLst>
                                        <p:tav tm="0">
                                          <p:val>
                                            <p:strVal val="#ppt_x-#ppt_w/2"/>
                                          </p:val>
                                        </p:tav>
                                        <p:tav tm="100000">
                                          <p:val>
                                            <p:strVal val="#ppt_x"/>
                                          </p:val>
                                        </p:tav>
                                      </p:tavLst>
                                    </p:anim>
                                    <p:anim calcmode="lin" valueType="num">
                                      <p:cBhvr>
                                        <p:cTn id="119" dur="500" fill="hold"/>
                                        <p:tgtEl>
                                          <p:spTgt spid="41"/>
                                        </p:tgtEl>
                                        <p:attrNameLst>
                                          <p:attrName>ppt_y</p:attrName>
                                        </p:attrNameLst>
                                      </p:cBhvr>
                                      <p:tavLst>
                                        <p:tav tm="0">
                                          <p:val>
                                            <p:strVal val="#ppt_y"/>
                                          </p:val>
                                        </p:tav>
                                        <p:tav tm="100000">
                                          <p:val>
                                            <p:strVal val="#ppt_y"/>
                                          </p:val>
                                        </p:tav>
                                      </p:tavLst>
                                    </p:anim>
                                    <p:anim calcmode="lin" valueType="num">
                                      <p:cBhvr>
                                        <p:cTn id="120" dur="500" fill="hold"/>
                                        <p:tgtEl>
                                          <p:spTgt spid="41"/>
                                        </p:tgtEl>
                                        <p:attrNameLst>
                                          <p:attrName>ppt_w</p:attrName>
                                        </p:attrNameLst>
                                      </p:cBhvr>
                                      <p:tavLst>
                                        <p:tav tm="0">
                                          <p:val>
                                            <p:fltVal val="0"/>
                                          </p:val>
                                        </p:tav>
                                        <p:tav tm="100000">
                                          <p:val>
                                            <p:strVal val="#ppt_w"/>
                                          </p:val>
                                        </p:tav>
                                      </p:tavLst>
                                    </p:anim>
                                    <p:anim calcmode="lin" valueType="num">
                                      <p:cBhvr>
                                        <p:cTn id="121" dur="500" fill="hold"/>
                                        <p:tgtEl>
                                          <p:spTgt spid="41"/>
                                        </p:tgtEl>
                                        <p:attrNameLst>
                                          <p:attrName>ppt_h</p:attrName>
                                        </p:attrNameLst>
                                      </p:cBhvr>
                                      <p:tavLst>
                                        <p:tav tm="0">
                                          <p:val>
                                            <p:strVal val="#ppt_h"/>
                                          </p:val>
                                        </p:tav>
                                        <p:tav tm="100000">
                                          <p:val>
                                            <p:strVal val="#ppt_h"/>
                                          </p:val>
                                        </p:tav>
                                      </p:tavLst>
                                    </p:anim>
                                  </p:childTnLst>
                                </p:cTn>
                              </p:par>
                            </p:childTnLst>
                          </p:cTn>
                        </p:par>
                        <p:par>
                          <p:cTn id="122" fill="hold">
                            <p:stCondLst>
                              <p:cond delay="500"/>
                            </p:stCondLst>
                            <p:childTnLst>
                              <p:par>
                                <p:cTn id="123" presetID="12" presetClass="entr" presetSubtype="4" fill="hold" nodeType="after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slide(fromBottom)">
                                      <p:cBhvr>
                                        <p:cTn id="125" dur="500"/>
                                        <p:tgtEl>
                                          <p:spTgt spid="4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grpId="0" nodeType="click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wipe(up)">
                                      <p:cBhvr>
                                        <p:cTn id="130" dur="500"/>
                                        <p:tgtEl>
                                          <p:spTgt spid="42"/>
                                        </p:tgtEl>
                                      </p:cBhvr>
                                    </p:animEffect>
                                  </p:childTnLst>
                                </p:cTn>
                              </p:par>
                            </p:childTnLst>
                          </p:cTn>
                        </p:par>
                        <p:par>
                          <p:cTn id="131" fill="hold">
                            <p:stCondLst>
                              <p:cond delay="500"/>
                            </p:stCondLst>
                            <p:childTnLst>
                              <p:par>
                                <p:cTn id="132" presetID="12" presetClass="entr" presetSubtype="1" fill="hold" nodeType="afterEffect">
                                  <p:stCondLst>
                                    <p:cond delay="0"/>
                                  </p:stCondLst>
                                  <p:childTnLst>
                                    <p:set>
                                      <p:cBhvr>
                                        <p:cTn id="133" dur="1" fill="hold">
                                          <p:stCondLst>
                                            <p:cond delay="0"/>
                                          </p:stCondLst>
                                        </p:cTn>
                                        <p:tgtEl>
                                          <p:spTgt spid="37"/>
                                        </p:tgtEl>
                                        <p:attrNameLst>
                                          <p:attrName>style.visibility</p:attrName>
                                        </p:attrNameLst>
                                      </p:cBhvr>
                                      <p:to>
                                        <p:strVal val="visible"/>
                                      </p:to>
                                    </p:set>
                                    <p:animEffect transition="in" filter="slide(fromTop)">
                                      <p:cBhvr>
                                        <p:cTn id="134" dur="500"/>
                                        <p:tgtEl>
                                          <p:spTgt spid="37"/>
                                        </p:tgtEl>
                                      </p:cBhvr>
                                    </p:animEffect>
                                  </p:childTnLst>
                                </p:cTn>
                              </p:par>
                            </p:childTnLst>
                          </p:cTn>
                        </p:par>
                      </p:childTnLst>
                    </p:cTn>
                  </p:par>
                  <p:par>
                    <p:cTn id="135" fill="hold">
                      <p:stCondLst>
                        <p:cond delay="indefinite"/>
                      </p:stCondLst>
                      <p:childTnLst>
                        <p:par>
                          <p:cTn id="136" fill="hold">
                            <p:stCondLst>
                              <p:cond delay="0"/>
                            </p:stCondLst>
                            <p:childTnLst>
                              <p:par>
                                <p:cTn id="137" presetID="23" presetClass="entr" presetSubtype="16" fill="hold" grpId="0" nodeType="clickEffect">
                                  <p:stCondLst>
                                    <p:cond delay="0"/>
                                  </p:stCondLst>
                                  <p:childTnLst>
                                    <p:set>
                                      <p:cBhvr>
                                        <p:cTn id="138" dur="1" fill="hold">
                                          <p:stCondLst>
                                            <p:cond delay="0"/>
                                          </p:stCondLst>
                                        </p:cTn>
                                        <p:tgtEl>
                                          <p:spTgt spid="43"/>
                                        </p:tgtEl>
                                        <p:attrNameLst>
                                          <p:attrName>style.visibility</p:attrName>
                                        </p:attrNameLst>
                                      </p:cBhvr>
                                      <p:to>
                                        <p:strVal val="visible"/>
                                      </p:to>
                                    </p:set>
                                    <p:anim calcmode="lin" valueType="num">
                                      <p:cBhvr>
                                        <p:cTn id="139" dur="500" fill="hold"/>
                                        <p:tgtEl>
                                          <p:spTgt spid="43"/>
                                        </p:tgtEl>
                                        <p:attrNameLst>
                                          <p:attrName>ppt_w</p:attrName>
                                        </p:attrNameLst>
                                      </p:cBhvr>
                                      <p:tavLst>
                                        <p:tav tm="0">
                                          <p:val>
                                            <p:fltVal val="0"/>
                                          </p:val>
                                        </p:tav>
                                        <p:tav tm="100000">
                                          <p:val>
                                            <p:strVal val="#ppt_w"/>
                                          </p:val>
                                        </p:tav>
                                      </p:tavLst>
                                    </p:anim>
                                    <p:anim calcmode="lin" valueType="num">
                                      <p:cBhvr>
                                        <p:cTn id="140"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grpId="0" nodeType="clickEffect">
                                  <p:stCondLst>
                                    <p:cond delay="0"/>
                                  </p:stCondLst>
                                  <p:childTnLst>
                                    <p:set>
                                      <p:cBhvr>
                                        <p:cTn id="144" dur="1" fill="hold">
                                          <p:stCondLst>
                                            <p:cond delay="0"/>
                                          </p:stCondLst>
                                        </p:cTn>
                                        <p:tgtEl>
                                          <p:spTgt spid="47"/>
                                        </p:tgtEl>
                                        <p:attrNameLst>
                                          <p:attrName>style.visibility</p:attrName>
                                        </p:attrNameLst>
                                      </p:cBhvr>
                                      <p:to>
                                        <p:strVal val="visible"/>
                                      </p:to>
                                    </p:set>
                                    <p:animEffect transition="in" filter="wipe(up)">
                                      <p:cBhvr>
                                        <p:cTn id="145" dur="500"/>
                                        <p:tgtEl>
                                          <p:spTgt spid="47"/>
                                        </p:tgtEl>
                                      </p:cBhvr>
                                    </p:animEffect>
                                  </p:childTnLst>
                                </p:cTn>
                              </p:par>
                            </p:childTnLst>
                          </p:cTn>
                        </p:par>
                        <p:par>
                          <p:cTn id="146" fill="hold">
                            <p:stCondLst>
                              <p:cond delay="500"/>
                            </p:stCondLst>
                            <p:childTnLst>
                              <p:par>
                                <p:cTn id="147" presetID="1" presetClass="entr" presetSubtype="0" fill="hold" nodeType="afterEffect">
                                  <p:stCondLst>
                                    <p:cond delay="0"/>
                                  </p:stCondLst>
                                  <p:childTnLst>
                                    <p:set>
                                      <p:cBhvr>
                                        <p:cTn id="148" dur="1" fill="hold">
                                          <p:stCondLst>
                                            <p:cond delay="499"/>
                                          </p:stCondLst>
                                        </p:cTn>
                                        <p:tgtEl>
                                          <p:spTgt spid="4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1" fill="hold" grpId="0" nodeType="clickEffect">
                                  <p:stCondLst>
                                    <p:cond delay="0"/>
                                  </p:stCondLst>
                                  <p:iterate type="lt">
                                    <p:tmPct val="100000"/>
                                  </p:iterate>
                                  <p:childTnLst>
                                    <p:set>
                                      <p:cBhvr>
                                        <p:cTn id="152" dur="1" fill="hold">
                                          <p:stCondLst>
                                            <p:cond delay="0"/>
                                          </p:stCondLst>
                                        </p:cTn>
                                        <p:tgtEl>
                                          <p:spTgt spid="44"/>
                                        </p:tgtEl>
                                        <p:attrNameLst>
                                          <p:attrName>style.visibility</p:attrName>
                                        </p:attrNameLst>
                                      </p:cBhvr>
                                      <p:to>
                                        <p:strVal val="visible"/>
                                      </p:to>
                                    </p:set>
                                    <p:animEffect transition="in" filter="wipe(up)">
                                      <p:cBhvr>
                                        <p:cTn id="153" dur="75"/>
                                        <p:tgtEl>
                                          <p:spTgt spid="4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46"/>
                                        </p:tgtEl>
                                        <p:attrNameLst>
                                          <p:attrName>style.visibility</p:attrName>
                                        </p:attrNameLst>
                                      </p:cBhvr>
                                      <p:to>
                                        <p:strVal val="visible"/>
                                      </p:to>
                                    </p:set>
                                    <p:animEffect transition="in" filter="wipe(left)">
                                      <p:cBhvr>
                                        <p:cTn id="158" dur="500"/>
                                        <p:tgtEl>
                                          <p:spTgt spid="46"/>
                                        </p:tgtEl>
                                      </p:cBhvr>
                                    </p:animEffect>
                                  </p:childTnLst>
                                </p:cTn>
                              </p:par>
                            </p:childTnLst>
                          </p:cTn>
                        </p:par>
                        <p:par>
                          <p:cTn id="159" fill="hold">
                            <p:stCondLst>
                              <p:cond delay="500"/>
                            </p:stCondLst>
                            <p:childTnLst>
                              <p:par>
                                <p:cTn id="160" presetID="22" presetClass="entr" presetSubtype="1" fill="hold" nodeType="after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wipe(up)">
                                      <p:cBhvr>
                                        <p:cTn id="162" dur="500"/>
                                        <p:tgtEl>
                                          <p:spTgt spid="55"/>
                                        </p:tgtEl>
                                      </p:cBhvr>
                                    </p:animEffect>
                                  </p:childTnLst>
                                </p:cTn>
                              </p:par>
                            </p:childTnLst>
                          </p:cTn>
                        </p:par>
                        <p:par>
                          <p:cTn id="163" fill="hold">
                            <p:stCondLst>
                              <p:cond delay="1000"/>
                            </p:stCondLst>
                            <p:childTnLst>
                              <p:par>
                                <p:cTn id="164" presetID="22" presetClass="entr" presetSubtype="2" fill="hold" grpId="0" nodeType="afterEffect">
                                  <p:stCondLst>
                                    <p:cond delay="0"/>
                                  </p:stCondLst>
                                  <p:childTnLst>
                                    <p:set>
                                      <p:cBhvr>
                                        <p:cTn id="165" dur="1" fill="hold">
                                          <p:stCondLst>
                                            <p:cond delay="0"/>
                                          </p:stCondLst>
                                        </p:cTn>
                                        <p:tgtEl>
                                          <p:spTgt spid="45"/>
                                        </p:tgtEl>
                                        <p:attrNameLst>
                                          <p:attrName>style.visibility</p:attrName>
                                        </p:attrNameLst>
                                      </p:cBhvr>
                                      <p:to>
                                        <p:strVal val="visible"/>
                                      </p:to>
                                    </p:set>
                                    <p:animEffect transition="in" filter="wipe(right)">
                                      <p:cBhvr>
                                        <p:cTn id="166" dur="500"/>
                                        <p:tgtEl>
                                          <p:spTgt spid="45"/>
                                        </p:tgtEl>
                                      </p:cBhvr>
                                    </p:animEffect>
                                  </p:childTnLst>
                                </p:cTn>
                              </p:par>
                            </p:childTnLst>
                          </p:cTn>
                        </p:par>
                        <p:par>
                          <p:cTn id="167" fill="hold">
                            <p:stCondLst>
                              <p:cond delay="1500"/>
                            </p:stCondLst>
                            <p:childTnLst>
                              <p:par>
                                <p:cTn id="168" presetID="22" presetClass="entr" presetSubtype="4" fill="hold" nodeType="afterEffect">
                                  <p:stCondLst>
                                    <p:cond delay="0"/>
                                  </p:stCondLst>
                                  <p:childTnLst>
                                    <p:set>
                                      <p:cBhvr>
                                        <p:cTn id="169" dur="1" fill="hold">
                                          <p:stCondLst>
                                            <p:cond delay="0"/>
                                          </p:stCondLst>
                                        </p:cTn>
                                        <p:tgtEl>
                                          <p:spTgt spid="49"/>
                                        </p:tgtEl>
                                        <p:attrNameLst>
                                          <p:attrName>style.visibility</p:attrName>
                                        </p:attrNameLst>
                                      </p:cBhvr>
                                      <p:to>
                                        <p:strVal val="visible"/>
                                      </p:to>
                                    </p:set>
                                    <p:animEffect transition="in" filter="wipe(down)">
                                      <p:cBhvr>
                                        <p:cTn id="170" dur="500"/>
                                        <p:tgtEl>
                                          <p:spTgt spid="49"/>
                                        </p:tgtEl>
                                      </p:cBhvr>
                                    </p:animEffect>
                                  </p:childTnLst>
                                </p:cTn>
                              </p:par>
                            </p:childTnLst>
                          </p:cTn>
                        </p:par>
                      </p:childTnLst>
                    </p:cTn>
                  </p:par>
                  <p:par>
                    <p:cTn id="171" fill="hold">
                      <p:stCondLst>
                        <p:cond delay="indefinite"/>
                      </p:stCondLst>
                      <p:childTnLst>
                        <p:par>
                          <p:cTn id="172" fill="hold">
                            <p:stCondLst>
                              <p:cond delay="0"/>
                            </p:stCondLst>
                            <p:childTnLst>
                              <p:par>
                                <p:cTn id="173" presetID="12" presetClass="entr" presetSubtype="4" fill="hold" grpId="0" nodeType="click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slide(fromBottom)">
                                      <p:cBhvr>
                                        <p:cTn id="175" dur="500"/>
                                        <p:tgtEl>
                                          <p:spTgt spid="60"/>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nodeType="clickEffect">
                                  <p:stCondLst>
                                    <p:cond delay="0"/>
                                  </p:stCondLst>
                                  <p:childTnLst>
                                    <p:set>
                                      <p:cBhvr>
                                        <p:cTn id="179" dur="1" fill="hold">
                                          <p:stCondLst>
                                            <p:cond delay="499"/>
                                          </p:stCondLst>
                                        </p:cTn>
                                        <p:tgtEl>
                                          <p:spTgt spid="58"/>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nodeType="clickEffect">
                                  <p:stCondLst>
                                    <p:cond delay="0"/>
                                  </p:stCondLst>
                                  <p:childTnLst>
                                    <p:set>
                                      <p:cBhvr>
                                        <p:cTn id="183" dur="1" fill="hold">
                                          <p:stCondLst>
                                            <p:cond delay="0"/>
                                          </p:stCondLst>
                                        </p:cTn>
                                        <p:tgtEl>
                                          <p:spTgt spid="62"/>
                                        </p:tgtEl>
                                        <p:attrNameLst>
                                          <p:attrName>style.visibility</p:attrName>
                                        </p:attrNameLst>
                                      </p:cBhvr>
                                      <p:to>
                                        <p:strVal val="visible"/>
                                      </p:to>
                                    </p:set>
                                    <p:animEffect transition="in" filter="wipe(down)">
                                      <p:cBhvr>
                                        <p:cTn id="184" dur="500"/>
                                        <p:tgtEl>
                                          <p:spTgt spid="62"/>
                                        </p:tgtEl>
                                      </p:cBhvr>
                                    </p:animEffect>
                                  </p:childTnLst>
                                </p:cTn>
                              </p:par>
                            </p:childTnLst>
                          </p:cTn>
                        </p:par>
                        <p:par>
                          <p:cTn id="185" fill="hold">
                            <p:stCondLst>
                              <p:cond delay="500"/>
                            </p:stCondLst>
                            <p:childTnLst>
                              <p:par>
                                <p:cTn id="186" presetID="1" presetClass="entr" presetSubtype="0" fill="hold" grpId="0" nodeType="afterEffect">
                                  <p:stCondLst>
                                    <p:cond delay="0"/>
                                  </p:stCondLst>
                                  <p:childTnLst>
                                    <p:set>
                                      <p:cBhvr>
                                        <p:cTn id="187" dur="1" fill="hold">
                                          <p:stCondLst>
                                            <p:cond delay="0"/>
                                          </p:stCondLst>
                                        </p:cTn>
                                        <p:tgtEl>
                                          <p:spTgt spid="63"/>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499"/>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utoUpdateAnimBg="0"/>
      <p:bldP spid="5" grpId="0" autoUpdateAnimBg="0"/>
      <p:bldP spid="6" grpId="0" autoUpdateAnimBg="0"/>
      <p:bldP spid="8" grpId="0" autoUpdateAnimBg="0"/>
      <p:bldP spid="18" grpId="0" animBg="1"/>
      <p:bldP spid="19" grpId="0" autoUpdateAnimBg="0"/>
      <p:bldP spid="36" grpId="0" autoUpdateAnimBg="0"/>
      <p:bldP spid="39" grpId="0" animBg="1"/>
      <p:bldP spid="41" grpId="0" animBg="1"/>
      <p:bldP spid="42" grpId="0" animBg="1"/>
      <p:bldP spid="43" grpId="0" animBg="1" autoUpdateAnimBg="0"/>
      <p:bldP spid="44" grpId="0" autoUpdateAnimBg="0"/>
      <p:bldP spid="45" grpId="0" animBg="1"/>
      <p:bldP spid="46" grpId="0" animBg="1"/>
      <p:bldP spid="47" grpId="0" animBg="1"/>
      <p:bldP spid="59" grpId="0" autoUpdateAnimBg="0"/>
      <p:bldP spid="60" grpId="0" autoUpdateAnimBg="0"/>
      <p:bldP spid="61" grpId="0" animBg="1"/>
      <p:bldP spid="63" grpId="0" animBg="1"/>
      <p:bldP spid="64" grpId="0"/>
      <p:bldP spid="66" grpId="0" autoUpdateAnimBg="0"/>
      <p:bldP spid="7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87"/>
          <p:cNvGraphicFramePr>
            <a:graphicFrameLocks noChangeAspect="1"/>
          </p:cNvGraphicFramePr>
          <p:nvPr>
            <p:extLst>
              <p:ext uri="{D42A27DB-BD31-4B8C-83A1-F6EECF244321}">
                <p14:modId xmlns:p14="http://schemas.microsoft.com/office/powerpoint/2010/main" val="2858963553"/>
              </p:ext>
            </p:extLst>
          </p:nvPr>
        </p:nvGraphicFramePr>
        <p:xfrm>
          <a:off x="1564271" y="5008202"/>
          <a:ext cx="2222500" cy="658019"/>
        </p:xfrm>
        <a:graphic>
          <a:graphicData uri="http://schemas.openxmlformats.org/presentationml/2006/ole">
            <mc:AlternateContent xmlns:mc="http://schemas.openxmlformats.org/markup-compatibility/2006">
              <mc:Choice xmlns:v="urn:schemas-microsoft-com:vml" Requires="v">
                <p:oleObj spid="_x0000_s85047" name="公式" r:id="rId3" imgW="929690" imgH="258984" progId="Equation.3">
                  <p:embed/>
                </p:oleObj>
              </mc:Choice>
              <mc:Fallback>
                <p:oleObj name="公式" r:id="rId3" imgW="929690" imgH="25898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271" y="5008202"/>
                        <a:ext cx="2222500" cy="658019"/>
                      </a:xfrm>
                      <a:prstGeom prst="rect">
                        <a:avLst/>
                      </a:prstGeom>
                      <a:solidFill>
                        <a:srgbClr val="0033CC">
                          <a:alpha val="70979"/>
                        </a:srgbClr>
                      </a:solidFill>
                      <a:ln w="22225">
                        <a:solidFill>
                          <a:srgbClr val="00FF00"/>
                        </a:solidFill>
                        <a:miter lim="800000"/>
                        <a:headEnd/>
                        <a:tailEnd/>
                      </a:ln>
                      <a:effectLst/>
                    </p:spPr>
                  </p:pic>
                </p:oleObj>
              </mc:Fallback>
            </mc:AlternateContent>
          </a:graphicData>
        </a:graphic>
      </p:graphicFrame>
      <p:sp>
        <p:nvSpPr>
          <p:cNvPr id="6" name="Text Box 88"/>
          <p:cNvSpPr txBox="1">
            <a:spLocks noChangeArrowheads="1"/>
          </p:cNvSpPr>
          <p:nvPr/>
        </p:nvSpPr>
        <p:spPr bwMode="auto">
          <a:xfrm>
            <a:off x="3994734" y="5080435"/>
            <a:ext cx="475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ea typeface="楷体_GB2312" pitchFamily="49" charset="-122"/>
              </a:rPr>
              <a:t>有</a:t>
            </a:r>
            <a:r>
              <a:rPr kumimoji="1" lang="zh-CN" altLang="zh-CN" sz="2400" b="1">
                <a:solidFill>
                  <a:srgbClr val="66FFFF"/>
                </a:solidFill>
                <a:latin typeface="Times New Roman" pitchFamily="18" charset="0"/>
                <a:ea typeface="楷体_GB2312" pitchFamily="49" charset="-122"/>
              </a:rPr>
              <a:t>磁介质</a:t>
            </a:r>
            <a:r>
              <a:rPr kumimoji="1" lang="zh-CN" altLang="en-US" sz="2400" b="1">
                <a:solidFill>
                  <a:srgbClr val="66FFFF"/>
                </a:solidFill>
                <a:latin typeface="Times New Roman" pitchFamily="18" charset="0"/>
                <a:ea typeface="楷体_GB2312" pitchFamily="49" charset="-122"/>
              </a:rPr>
              <a:t>时</a:t>
            </a:r>
            <a:r>
              <a:rPr kumimoji="1" lang="zh-CN" altLang="zh-CN" sz="2400" b="1">
                <a:solidFill>
                  <a:srgbClr val="66FFFF"/>
                </a:solidFill>
                <a:latin typeface="Times New Roman" pitchFamily="18" charset="0"/>
                <a:ea typeface="楷体_GB2312" pitchFamily="49" charset="-122"/>
              </a:rPr>
              <a:t>的安培环路定理</a:t>
            </a:r>
            <a:endParaRPr kumimoji="1" lang="en-US" altLang="zh-CN" sz="2400" b="1">
              <a:solidFill>
                <a:srgbClr val="66FFFF"/>
              </a:solidFill>
              <a:latin typeface="Times New Roman" pitchFamily="18" charset="0"/>
              <a:ea typeface="楷体_GB2312" pitchFamily="49" charset="-122"/>
            </a:endParaRPr>
          </a:p>
        </p:txBody>
      </p:sp>
      <p:sp>
        <p:nvSpPr>
          <p:cNvPr id="7" name="Text Box 8"/>
          <p:cNvSpPr txBox="1">
            <a:spLocks noChangeArrowheads="1"/>
          </p:cNvSpPr>
          <p:nvPr/>
        </p:nvSpPr>
        <p:spPr bwMode="auto">
          <a:xfrm>
            <a:off x="383381" y="5661248"/>
            <a:ext cx="83756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rgbClr val="66FFFF"/>
                </a:solidFill>
                <a:latin typeface="Times New Roman" pitchFamily="18" charset="0"/>
              </a:rPr>
              <a:t>磁介质内磁场强度沿所选闭合路径的环流等于闭合积分路径所包围的所有传导电流的代数和。</a:t>
            </a:r>
          </a:p>
        </p:txBody>
      </p:sp>
      <p:sp>
        <p:nvSpPr>
          <p:cNvPr id="67" name="Text Box 13"/>
          <p:cNvSpPr txBox="1">
            <a:spLocks noChangeArrowheads="1"/>
          </p:cNvSpPr>
          <p:nvPr/>
        </p:nvSpPr>
        <p:spPr bwMode="auto">
          <a:xfrm>
            <a:off x="159595" y="160337"/>
            <a:ext cx="6343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smtClean="0">
                <a:solidFill>
                  <a:schemeClr val="bg1"/>
                </a:solidFill>
              </a:rPr>
              <a:t>3.</a:t>
            </a:r>
            <a:r>
              <a:rPr lang="zh-CN" altLang="en-US" sz="2800" b="1">
                <a:solidFill>
                  <a:schemeClr val="bg1"/>
                </a:solidFill>
              </a:rPr>
              <a:t>有介质时的安培环路定理</a:t>
            </a:r>
          </a:p>
        </p:txBody>
      </p:sp>
      <p:graphicFrame>
        <p:nvGraphicFramePr>
          <p:cNvPr id="68" name="Object 15"/>
          <p:cNvGraphicFramePr>
            <a:graphicFrameLocks noChangeAspect="1"/>
          </p:cNvGraphicFramePr>
          <p:nvPr>
            <p:extLst>
              <p:ext uri="{D42A27DB-BD31-4B8C-83A1-F6EECF244321}">
                <p14:modId xmlns:p14="http://schemas.microsoft.com/office/powerpoint/2010/main" val="1078445854"/>
              </p:ext>
            </p:extLst>
          </p:nvPr>
        </p:nvGraphicFramePr>
        <p:xfrm>
          <a:off x="1039020" y="2053431"/>
          <a:ext cx="5761037" cy="703262"/>
        </p:xfrm>
        <a:graphic>
          <a:graphicData uri="http://schemas.openxmlformats.org/presentationml/2006/ole">
            <mc:AlternateContent xmlns:mc="http://schemas.openxmlformats.org/markup-compatibility/2006">
              <mc:Choice xmlns:v="urn:schemas-microsoft-com:vml" Requires="v">
                <p:oleObj spid="_x0000_s85048" name="Equation" r:id="rId5" imgW="6095880" imgH="723600" progId="Equation.DSMT4">
                  <p:embed/>
                </p:oleObj>
              </mc:Choice>
              <mc:Fallback>
                <p:oleObj name="Equation" r:id="rId5" imgW="6095880" imgH="723600" progId="Equation.DSMT4">
                  <p:embed/>
                  <p:pic>
                    <p:nvPicPr>
                      <p:cNvPr id="0" name=""/>
                      <p:cNvPicPr>
                        <a:picLocks noChangeAspect="1" noChangeArrowheads="1"/>
                      </p:cNvPicPr>
                      <p:nvPr/>
                    </p:nvPicPr>
                    <p:blipFill>
                      <a:blip r:embed="rId6"/>
                      <a:srcRect/>
                      <a:stretch>
                        <a:fillRect/>
                      </a:stretch>
                    </p:blipFill>
                    <p:spPr bwMode="auto">
                      <a:xfrm>
                        <a:off x="1039020" y="2053431"/>
                        <a:ext cx="5761037"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Text Box 17"/>
          <p:cNvSpPr txBox="1">
            <a:spLocks noChangeArrowheads="1"/>
          </p:cNvSpPr>
          <p:nvPr/>
        </p:nvSpPr>
        <p:spPr bwMode="auto">
          <a:xfrm>
            <a:off x="727870" y="1045368"/>
            <a:ext cx="78533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        </a:t>
            </a:r>
            <a:r>
              <a:rPr lang="zh-CN" altLang="en-US" sz="2800" b="1">
                <a:solidFill>
                  <a:schemeClr val="bg1"/>
                </a:solidFill>
              </a:rPr>
              <a:t>在有介质的空间，传导电流与磁化电流</a:t>
            </a:r>
          </a:p>
          <a:p>
            <a:pPr algn="l"/>
            <a:r>
              <a:rPr lang="zh-CN" altLang="en-US" sz="2800" b="1">
                <a:solidFill>
                  <a:schemeClr val="bg1"/>
                </a:solidFill>
              </a:rPr>
              <a:t>共同产生磁场：</a:t>
            </a:r>
          </a:p>
        </p:txBody>
      </p:sp>
      <p:sp>
        <p:nvSpPr>
          <p:cNvPr id="70" name="AutoShape 19"/>
          <p:cNvSpPr>
            <a:spLocks noChangeArrowheads="1"/>
          </p:cNvSpPr>
          <p:nvPr/>
        </p:nvSpPr>
        <p:spPr bwMode="auto">
          <a:xfrm>
            <a:off x="6693695" y="1473993"/>
            <a:ext cx="1727200" cy="762000"/>
          </a:xfrm>
          <a:prstGeom prst="wedgeEllipseCallout">
            <a:avLst>
              <a:gd name="adj1" fmla="val -43750"/>
              <a:gd name="adj2" fmla="val 65208"/>
            </a:avLst>
          </a:prstGeom>
          <a:solidFill>
            <a:srgbClr val="FFFFFF"/>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chemeClr val="bg1"/>
              </a:solidFill>
            </a:endParaRPr>
          </a:p>
        </p:txBody>
      </p:sp>
      <p:sp>
        <p:nvSpPr>
          <p:cNvPr id="71" name="AutoShape 20"/>
          <p:cNvSpPr>
            <a:spLocks noChangeArrowheads="1"/>
          </p:cNvSpPr>
          <p:nvPr/>
        </p:nvSpPr>
        <p:spPr bwMode="auto">
          <a:xfrm>
            <a:off x="5506245" y="2845593"/>
            <a:ext cx="1981200" cy="609600"/>
          </a:xfrm>
          <a:prstGeom prst="wedgeEllipseCallout">
            <a:avLst>
              <a:gd name="adj1" fmla="val -52403"/>
              <a:gd name="adj2" fmla="val -112500"/>
            </a:avLst>
          </a:prstGeom>
          <a:solidFill>
            <a:srgbClr val="FFCCFF"/>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chemeClr val="bg1"/>
              </a:solidFill>
            </a:endParaRPr>
          </a:p>
        </p:txBody>
      </p:sp>
      <p:graphicFrame>
        <p:nvGraphicFramePr>
          <p:cNvPr id="72" name="Object 34"/>
          <p:cNvGraphicFramePr>
            <a:graphicFrameLocks noChangeAspect="1"/>
          </p:cNvGraphicFramePr>
          <p:nvPr>
            <p:extLst>
              <p:ext uri="{D42A27DB-BD31-4B8C-83A1-F6EECF244321}">
                <p14:modId xmlns:p14="http://schemas.microsoft.com/office/powerpoint/2010/main" val="3285393463"/>
              </p:ext>
            </p:extLst>
          </p:nvPr>
        </p:nvGraphicFramePr>
        <p:xfrm>
          <a:off x="1699420" y="3283743"/>
          <a:ext cx="3425825" cy="842963"/>
        </p:xfrm>
        <a:graphic>
          <a:graphicData uri="http://schemas.openxmlformats.org/presentationml/2006/ole">
            <mc:AlternateContent xmlns:mc="http://schemas.openxmlformats.org/markup-compatibility/2006">
              <mc:Choice xmlns:v="urn:schemas-microsoft-com:vml" Requires="v">
                <p:oleObj spid="_x0000_s85049" name="Equation" r:id="rId7" imgW="3251160" imgH="850680" progId="Equation.DSMT4">
                  <p:embed/>
                </p:oleObj>
              </mc:Choice>
              <mc:Fallback>
                <p:oleObj name="Equation" r:id="rId7" imgW="3251160" imgH="850680" progId="Equation.DSMT4">
                  <p:embed/>
                  <p:pic>
                    <p:nvPicPr>
                      <p:cNvPr id="0" name=""/>
                      <p:cNvPicPr>
                        <a:picLocks noChangeAspect="1" noChangeArrowheads="1"/>
                      </p:cNvPicPr>
                      <p:nvPr/>
                    </p:nvPicPr>
                    <p:blipFill>
                      <a:blip r:embed="rId8"/>
                      <a:srcRect/>
                      <a:stretch>
                        <a:fillRect/>
                      </a:stretch>
                    </p:blipFill>
                    <p:spPr bwMode="auto">
                      <a:xfrm>
                        <a:off x="1699420" y="3283743"/>
                        <a:ext cx="3425825"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Text Box 36"/>
          <p:cNvSpPr txBox="1">
            <a:spLocks noChangeArrowheads="1"/>
          </p:cNvSpPr>
          <p:nvPr/>
        </p:nvSpPr>
        <p:spPr bwMode="auto">
          <a:xfrm>
            <a:off x="1024732" y="3407568"/>
            <a:ext cx="1801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即</a:t>
            </a:r>
          </a:p>
        </p:txBody>
      </p:sp>
      <p:sp>
        <p:nvSpPr>
          <p:cNvPr id="74" name="Text Box 51"/>
          <p:cNvSpPr txBox="1">
            <a:spLocks noChangeArrowheads="1"/>
          </p:cNvSpPr>
          <p:nvPr/>
        </p:nvSpPr>
        <p:spPr bwMode="auto">
          <a:xfrm>
            <a:off x="5593557" y="2882106"/>
            <a:ext cx="24844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ea typeface="楷体_GB2312" pitchFamily="49" charset="-122"/>
              </a:rPr>
              <a:t>传导电流</a:t>
            </a:r>
          </a:p>
        </p:txBody>
      </p:sp>
      <p:sp>
        <p:nvSpPr>
          <p:cNvPr id="75" name="Text Box 52"/>
          <p:cNvSpPr txBox="1">
            <a:spLocks noChangeArrowheads="1"/>
          </p:cNvSpPr>
          <p:nvPr/>
        </p:nvSpPr>
        <p:spPr bwMode="auto">
          <a:xfrm>
            <a:off x="6673057" y="1585118"/>
            <a:ext cx="2124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ea typeface="楷体_GB2312" pitchFamily="49" charset="-122"/>
              </a:rPr>
              <a:t>磁化电流</a:t>
            </a:r>
          </a:p>
        </p:txBody>
      </p:sp>
      <p:graphicFrame>
        <p:nvGraphicFramePr>
          <p:cNvPr id="76" name="Object 55"/>
          <p:cNvGraphicFramePr>
            <a:graphicFrameLocks noChangeAspect="1"/>
          </p:cNvGraphicFramePr>
          <p:nvPr>
            <p:extLst>
              <p:ext uri="{D42A27DB-BD31-4B8C-83A1-F6EECF244321}">
                <p14:modId xmlns:p14="http://schemas.microsoft.com/office/powerpoint/2010/main" val="3558980873"/>
              </p:ext>
            </p:extLst>
          </p:nvPr>
        </p:nvGraphicFramePr>
        <p:xfrm>
          <a:off x="2089945" y="2666206"/>
          <a:ext cx="3255962" cy="719137"/>
        </p:xfrm>
        <a:graphic>
          <a:graphicData uri="http://schemas.openxmlformats.org/presentationml/2006/ole">
            <mc:AlternateContent xmlns:mc="http://schemas.openxmlformats.org/markup-compatibility/2006">
              <mc:Choice xmlns:v="urn:schemas-microsoft-com:vml" Requires="v">
                <p:oleObj spid="_x0000_s85050" name="Equation" r:id="rId9" imgW="3251160" imgH="723600" progId="Equation.DSMT4">
                  <p:embed/>
                </p:oleObj>
              </mc:Choice>
              <mc:Fallback>
                <p:oleObj name="Equation" r:id="rId9" imgW="3251160" imgH="723600" progId="Equation.DSMT4">
                  <p:embed/>
                  <p:pic>
                    <p:nvPicPr>
                      <p:cNvPr id="0" name=""/>
                      <p:cNvPicPr>
                        <a:picLocks noChangeAspect="1" noChangeArrowheads="1"/>
                      </p:cNvPicPr>
                      <p:nvPr/>
                    </p:nvPicPr>
                    <p:blipFill>
                      <a:blip r:embed="rId10"/>
                      <a:srcRect/>
                      <a:stretch>
                        <a:fillRect/>
                      </a:stretch>
                    </p:blipFill>
                    <p:spPr bwMode="auto">
                      <a:xfrm>
                        <a:off x="2089945" y="2666206"/>
                        <a:ext cx="3255962"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57"/>
          <p:cNvGraphicFramePr>
            <a:graphicFrameLocks noChangeAspect="1"/>
          </p:cNvGraphicFramePr>
          <p:nvPr>
            <p:extLst>
              <p:ext uri="{D42A27DB-BD31-4B8C-83A1-F6EECF244321}">
                <p14:modId xmlns:p14="http://schemas.microsoft.com/office/powerpoint/2010/main" val="233008240"/>
              </p:ext>
            </p:extLst>
          </p:nvPr>
        </p:nvGraphicFramePr>
        <p:xfrm>
          <a:off x="2840832" y="3996531"/>
          <a:ext cx="1854200" cy="835025"/>
        </p:xfrm>
        <a:graphic>
          <a:graphicData uri="http://schemas.openxmlformats.org/presentationml/2006/ole">
            <mc:AlternateContent xmlns:mc="http://schemas.openxmlformats.org/markup-compatibility/2006">
              <mc:Choice xmlns:v="urn:schemas-microsoft-com:vml" Requires="v">
                <p:oleObj spid="_x0000_s85051" name="Equation" r:id="rId11" imgW="1866600" imgH="838080" progId="Equation.DSMT4">
                  <p:embed/>
                </p:oleObj>
              </mc:Choice>
              <mc:Fallback>
                <p:oleObj name="Equation" r:id="rId11" imgW="1866600" imgH="838080" progId="Equation.DSMT4">
                  <p:embed/>
                  <p:pic>
                    <p:nvPicPr>
                      <p:cNvPr id="0" name=""/>
                      <p:cNvPicPr>
                        <a:picLocks noChangeAspect="1" noChangeArrowheads="1"/>
                      </p:cNvPicPr>
                      <p:nvPr/>
                    </p:nvPicPr>
                    <p:blipFill>
                      <a:blip r:embed="rId12"/>
                      <a:srcRect/>
                      <a:stretch>
                        <a:fillRect/>
                      </a:stretch>
                    </p:blipFill>
                    <p:spPr bwMode="auto">
                      <a:xfrm>
                        <a:off x="2840832" y="3996531"/>
                        <a:ext cx="1854200"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Text Box 58"/>
          <p:cNvSpPr txBox="1">
            <a:spLocks noChangeArrowheads="1"/>
          </p:cNvSpPr>
          <p:nvPr/>
        </p:nvSpPr>
        <p:spPr bwMode="auto">
          <a:xfrm>
            <a:off x="372270" y="4075906"/>
            <a:ext cx="37798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定义</a:t>
            </a:r>
            <a:r>
              <a:rPr lang="zh-CN" altLang="en-US" sz="2800" b="1">
                <a:solidFill>
                  <a:schemeClr val="bg1"/>
                </a:solidFill>
              </a:rPr>
              <a:t>磁场强度</a:t>
            </a:r>
            <a:endParaRPr lang="zh-CN" altLang="en-US" sz="2800" b="1">
              <a:solidFill>
                <a:schemeClr val="bg1"/>
              </a:solidFill>
              <a:ea typeface="楷体_GB2312" pitchFamily="49" charset="-122"/>
            </a:endParaRPr>
          </a:p>
        </p:txBody>
      </p:sp>
      <p:grpSp>
        <p:nvGrpSpPr>
          <p:cNvPr id="79" name="Group 65"/>
          <p:cNvGrpSpPr>
            <a:grpSpLocks/>
          </p:cNvGrpSpPr>
          <p:nvPr/>
        </p:nvGrpSpPr>
        <p:grpSpPr bwMode="auto">
          <a:xfrm>
            <a:off x="6080544" y="234156"/>
            <a:ext cx="2387976" cy="788987"/>
            <a:chOff x="4088" y="346"/>
            <a:chExt cx="1555" cy="497"/>
          </a:xfrm>
        </p:grpSpPr>
        <p:grpSp>
          <p:nvGrpSpPr>
            <p:cNvPr id="80" name="Group 56"/>
            <p:cNvGrpSpPr>
              <a:grpSpLocks/>
            </p:cNvGrpSpPr>
            <p:nvPr/>
          </p:nvGrpSpPr>
          <p:grpSpPr bwMode="auto">
            <a:xfrm>
              <a:off x="4088" y="346"/>
              <a:ext cx="1555" cy="497"/>
              <a:chOff x="4088" y="300"/>
              <a:chExt cx="1555" cy="497"/>
            </a:xfrm>
          </p:grpSpPr>
          <p:graphicFrame>
            <p:nvGraphicFramePr>
              <p:cNvPr id="82" name="Object 23"/>
              <p:cNvGraphicFramePr>
                <a:graphicFrameLocks noChangeAspect="1"/>
              </p:cNvGraphicFramePr>
              <p:nvPr>
                <p:extLst>
                  <p:ext uri="{D42A27DB-BD31-4B8C-83A1-F6EECF244321}">
                    <p14:modId xmlns:p14="http://schemas.microsoft.com/office/powerpoint/2010/main" val="1043392272"/>
                  </p:ext>
                </p:extLst>
              </p:nvPr>
            </p:nvGraphicFramePr>
            <p:xfrm>
              <a:off x="4184" y="362"/>
              <a:ext cx="1427" cy="435"/>
            </p:xfrm>
            <a:graphic>
              <a:graphicData uri="http://schemas.openxmlformats.org/presentationml/2006/ole">
                <mc:AlternateContent xmlns:mc="http://schemas.openxmlformats.org/markup-compatibility/2006">
                  <mc:Choice xmlns:v="urn:schemas-microsoft-com:vml" Requires="v">
                    <p:oleObj spid="_x0000_s85052" name="Equation" r:id="rId13" imgW="2286000" imgH="723600" progId="Equation.DSMT4">
                      <p:embed/>
                    </p:oleObj>
                  </mc:Choice>
                  <mc:Fallback>
                    <p:oleObj name="Equation" r:id="rId13" imgW="2286000" imgH="723600" progId="Equation.DSMT4">
                      <p:embed/>
                      <p:pic>
                        <p:nvPicPr>
                          <p:cNvPr id="0" name=""/>
                          <p:cNvPicPr>
                            <a:picLocks noChangeAspect="1" noChangeArrowheads="1"/>
                          </p:cNvPicPr>
                          <p:nvPr/>
                        </p:nvPicPr>
                        <p:blipFill>
                          <a:blip r:embed="rId14"/>
                          <a:srcRect/>
                          <a:stretch>
                            <a:fillRect/>
                          </a:stretch>
                        </p:blipFill>
                        <p:spPr bwMode="auto">
                          <a:xfrm>
                            <a:off x="4184" y="362"/>
                            <a:ext cx="1427" cy="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Rectangle 25"/>
              <p:cNvSpPr>
                <a:spLocks noChangeArrowheads="1"/>
              </p:cNvSpPr>
              <p:nvPr/>
            </p:nvSpPr>
            <p:spPr bwMode="auto">
              <a:xfrm>
                <a:off x="4088" y="300"/>
                <a:ext cx="1555" cy="465"/>
              </a:xfrm>
              <a:prstGeom prst="rect">
                <a:avLst/>
              </a:prstGeom>
              <a:noFill/>
              <a:ln w="381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sp>
          <p:nvSpPr>
            <p:cNvPr id="81" name="Oval 64"/>
            <p:cNvSpPr>
              <a:spLocks noChangeArrowheads="1"/>
            </p:cNvSpPr>
            <p:nvPr/>
          </p:nvSpPr>
          <p:spPr bwMode="auto">
            <a:xfrm>
              <a:off x="4187" y="519"/>
              <a:ext cx="91" cy="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sp>
        <p:nvSpPr>
          <p:cNvPr id="85" name="Oval 66"/>
          <p:cNvSpPr>
            <a:spLocks noChangeArrowheads="1"/>
          </p:cNvSpPr>
          <p:nvPr/>
        </p:nvSpPr>
        <p:spPr bwMode="auto">
          <a:xfrm>
            <a:off x="1056482" y="2234406"/>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6" name="Oval 67"/>
          <p:cNvSpPr>
            <a:spLocks noChangeArrowheads="1"/>
          </p:cNvSpPr>
          <p:nvPr/>
        </p:nvSpPr>
        <p:spPr bwMode="auto">
          <a:xfrm>
            <a:off x="1710532" y="3601243"/>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7" name="Oval 69"/>
          <p:cNvSpPr>
            <a:spLocks noChangeArrowheads="1"/>
          </p:cNvSpPr>
          <p:nvPr/>
        </p:nvSpPr>
        <p:spPr bwMode="auto">
          <a:xfrm>
            <a:off x="4117182" y="2847181"/>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8" name="Text Box 76"/>
          <p:cNvSpPr txBox="1">
            <a:spLocks noChangeArrowheads="1"/>
          </p:cNvSpPr>
          <p:nvPr/>
        </p:nvSpPr>
        <p:spPr bwMode="auto">
          <a:xfrm>
            <a:off x="4872832" y="4090193"/>
            <a:ext cx="3744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单位</a:t>
            </a:r>
            <a:r>
              <a:rPr lang="en-US" altLang="zh-CN" sz="2800" b="1">
                <a:solidFill>
                  <a:schemeClr val="bg1"/>
                </a:solidFill>
              </a:rPr>
              <a:t>: </a:t>
            </a:r>
            <a:r>
              <a:rPr lang="zh-CN" altLang="en-US" sz="2800" b="1">
                <a:solidFill>
                  <a:schemeClr val="bg1"/>
                </a:solidFill>
              </a:rPr>
              <a:t>安培</a:t>
            </a:r>
            <a:r>
              <a:rPr lang="en-US" altLang="zh-CN" sz="2800" b="1">
                <a:solidFill>
                  <a:schemeClr val="bg1"/>
                </a:solidFill>
              </a:rPr>
              <a:t>/</a:t>
            </a:r>
            <a:r>
              <a:rPr lang="zh-CN" altLang="en-US" sz="2800" b="1">
                <a:solidFill>
                  <a:schemeClr val="bg1"/>
                </a:solidFill>
              </a:rPr>
              <a:t>米（</a:t>
            </a:r>
            <a:r>
              <a:rPr lang="en-US" altLang="zh-CN" sz="2800" b="1">
                <a:solidFill>
                  <a:schemeClr val="bg1"/>
                </a:solidFill>
              </a:rPr>
              <a:t>A/m</a:t>
            </a:r>
            <a:r>
              <a:rPr lang="zh-CN" altLang="en-US" sz="2800" b="1">
                <a:solidFill>
                  <a:schemeClr val="bg1"/>
                </a:solidFill>
              </a:rPr>
              <a:t>）</a:t>
            </a:r>
          </a:p>
        </p:txBody>
      </p:sp>
      <p:sp>
        <p:nvSpPr>
          <p:cNvPr id="89" name="Oval 79"/>
          <p:cNvSpPr>
            <a:spLocks noChangeArrowheads="1"/>
          </p:cNvSpPr>
          <p:nvPr/>
        </p:nvSpPr>
        <p:spPr bwMode="auto">
          <a:xfrm>
            <a:off x="2353470" y="2232818"/>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Tree>
    <p:extLst>
      <p:ext uri="{BB962C8B-B14F-4D97-AF65-F5344CB8AC3E}">
        <p14:creationId xmlns:p14="http://schemas.microsoft.com/office/powerpoint/2010/main" val="22004913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2"/>
          <p:cNvGrpSpPr>
            <a:grpSpLocks/>
          </p:cNvGrpSpPr>
          <p:nvPr/>
        </p:nvGrpSpPr>
        <p:grpSpPr bwMode="auto">
          <a:xfrm>
            <a:off x="649288" y="388938"/>
            <a:ext cx="7091362" cy="519112"/>
            <a:chOff x="182" y="153"/>
            <a:chExt cx="4467" cy="327"/>
          </a:xfrm>
        </p:grpSpPr>
        <p:sp>
          <p:nvSpPr>
            <p:cNvPr id="42" name="Text Box 3"/>
            <p:cNvSpPr txBox="1">
              <a:spLocks noChangeArrowheads="1"/>
            </p:cNvSpPr>
            <p:nvPr/>
          </p:nvSpPr>
          <p:spPr bwMode="auto">
            <a:xfrm>
              <a:off x="182" y="153"/>
              <a:ext cx="44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2.                       </a:t>
              </a:r>
              <a:r>
                <a:rPr lang="zh-CN" altLang="en-US" sz="2800" b="1">
                  <a:solidFill>
                    <a:schemeClr val="bg1"/>
                  </a:solidFill>
                </a:rPr>
                <a:t>三矢量之间的关系</a:t>
              </a:r>
            </a:p>
          </p:txBody>
        </p:sp>
        <p:graphicFrame>
          <p:nvGraphicFramePr>
            <p:cNvPr id="43" name="Object 4"/>
            <p:cNvGraphicFramePr>
              <a:graphicFrameLocks noChangeAspect="1"/>
            </p:cNvGraphicFramePr>
            <p:nvPr>
              <p:extLst>
                <p:ext uri="{D42A27DB-BD31-4B8C-83A1-F6EECF244321}">
                  <p14:modId xmlns:p14="http://schemas.microsoft.com/office/powerpoint/2010/main" val="1716570443"/>
                </p:ext>
              </p:extLst>
            </p:nvPr>
          </p:nvGraphicFramePr>
          <p:xfrm>
            <a:off x="504" y="168"/>
            <a:ext cx="1144" cy="280"/>
          </p:xfrm>
          <a:graphic>
            <a:graphicData uri="http://schemas.openxmlformats.org/presentationml/2006/ole">
              <mc:AlternateContent xmlns:mc="http://schemas.openxmlformats.org/markup-compatibility/2006">
                <mc:Choice xmlns:v="urn:schemas-microsoft-com:vml" Requires="v">
                  <p:oleObj spid="_x0000_s93256" name="Equation" r:id="rId3" imgW="1815840" imgH="444240" progId="Equation.DSMT4">
                    <p:embed/>
                  </p:oleObj>
                </mc:Choice>
                <mc:Fallback>
                  <p:oleObj name="Equation" r:id="rId3" imgW="1815840" imgH="444240" progId="Equation.DSMT4">
                    <p:embed/>
                    <p:pic>
                      <p:nvPicPr>
                        <p:cNvPr id="0" name=""/>
                        <p:cNvPicPr>
                          <a:picLocks noChangeAspect="1" noChangeArrowheads="1"/>
                        </p:cNvPicPr>
                        <p:nvPr/>
                      </p:nvPicPr>
                      <p:blipFill>
                        <a:blip r:embed="rId4"/>
                        <a:srcRect/>
                        <a:stretch>
                          <a:fillRect/>
                        </a:stretch>
                      </p:blipFill>
                      <p:spPr bwMode="auto">
                        <a:xfrm>
                          <a:off x="504" y="168"/>
                          <a:ext cx="1144"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 name="Text Box 5"/>
          <p:cNvSpPr txBox="1">
            <a:spLocks noChangeArrowheads="1"/>
          </p:cNvSpPr>
          <p:nvPr/>
        </p:nvSpPr>
        <p:spPr bwMode="auto">
          <a:xfrm>
            <a:off x="1049338" y="1258178"/>
            <a:ext cx="76311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实验指出：</a:t>
            </a:r>
            <a:r>
              <a:rPr lang="zh-CN" altLang="en-US" sz="2800" b="1">
                <a:solidFill>
                  <a:schemeClr val="bg1"/>
                </a:solidFill>
                <a:ea typeface="楷体_GB2312" pitchFamily="49" charset="-122"/>
              </a:rPr>
              <a:t>各向同性的线性磁介质有</a:t>
            </a:r>
          </a:p>
        </p:txBody>
      </p:sp>
      <p:graphicFrame>
        <p:nvGraphicFramePr>
          <p:cNvPr id="45" name="Object 6"/>
          <p:cNvGraphicFramePr>
            <a:graphicFrameLocks noChangeAspect="1"/>
          </p:cNvGraphicFramePr>
          <p:nvPr>
            <p:extLst>
              <p:ext uri="{D42A27DB-BD31-4B8C-83A1-F6EECF244321}">
                <p14:modId xmlns:p14="http://schemas.microsoft.com/office/powerpoint/2010/main" val="1405742170"/>
              </p:ext>
            </p:extLst>
          </p:nvPr>
        </p:nvGraphicFramePr>
        <p:xfrm>
          <a:off x="2941999" y="1896865"/>
          <a:ext cx="1431202" cy="551573"/>
        </p:xfrm>
        <a:graphic>
          <a:graphicData uri="http://schemas.openxmlformats.org/presentationml/2006/ole">
            <mc:AlternateContent xmlns:mc="http://schemas.openxmlformats.org/markup-compatibility/2006">
              <mc:Choice xmlns:v="urn:schemas-microsoft-com:vml" Requires="v">
                <p:oleObj spid="_x0000_s93257" name="Equation" r:id="rId5" imgW="660240" imgH="253800" progId="Equation.DSMT4">
                  <p:embed/>
                </p:oleObj>
              </mc:Choice>
              <mc:Fallback>
                <p:oleObj name="Equation" r:id="rId5" imgW="660240" imgH="253800" progId="Equation.DSMT4">
                  <p:embed/>
                  <p:pic>
                    <p:nvPicPr>
                      <p:cNvPr id="0" name=""/>
                      <p:cNvPicPr>
                        <a:picLocks noChangeAspect="1" noChangeArrowheads="1"/>
                      </p:cNvPicPr>
                      <p:nvPr/>
                    </p:nvPicPr>
                    <p:blipFill>
                      <a:blip r:embed="rId6"/>
                      <a:srcRect/>
                      <a:stretch>
                        <a:fillRect/>
                      </a:stretch>
                    </p:blipFill>
                    <p:spPr bwMode="auto">
                      <a:xfrm>
                        <a:off x="2941999" y="1896865"/>
                        <a:ext cx="1431202" cy="551573"/>
                      </a:xfrm>
                      <a:prstGeom prst="rect">
                        <a:avLst/>
                      </a:prstGeom>
                      <a:noFill/>
                      <a:ln>
                        <a:noFill/>
                      </a:ln>
                      <a:effectLst/>
                    </p:spPr>
                  </p:pic>
                </p:oleObj>
              </mc:Fallback>
            </mc:AlternateContent>
          </a:graphicData>
        </a:graphic>
      </p:graphicFrame>
      <p:graphicFrame>
        <p:nvGraphicFramePr>
          <p:cNvPr id="46" name="Object 7"/>
          <p:cNvGraphicFramePr>
            <a:graphicFrameLocks noChangeAspect="1"/>
          </p:cNvGraphicFramePr>
          <p:nvPr>
            <p:extLst>
              <p:ext uri="{D42A27DB-BD31-4B8C-83A1-F6EECF244321}">
                <p14:modId xmlns:p14="http://schemas.microsoft.com/office/powerpoint/2010/main" val="2830315378"/>
              </p:ext>
            </p:extLst>
          </p:nvPr>
        </p:nvGraphicFramePr>
        <p:xfrm>
          <a:off x="4789487" y="1901883"/>
          <a:ext cx="496888" cy="526117"/>
        </p:xfrm>
        <a:graphic>
          <a:graphicData uri="http://schemas.openxmlformats.org/presentationml/2006/ole">
            <mc:AlternateContent xmlns:mc="http://schemas.openxmlformats.org/markup-compatibility/2006">
              <mc:Choice xmlns:v="urn:schemas-microsoft-com:vml" Requires="v">
                <p:oleObj spid="_x0000_s93258" name="Equation" r:id="rId7" imgW="215640" imgH="228600" progId="Equation.DSMT4">
                  <p:embed/>
                </p:oleObj>
              </mc:Choice>
              <mc:Fallback>
                <p:oleObj name="Equation" r:id="rId7" imgW="215640" imgH="228600" progId="Equation.DSMT4">
                  <p:embed/>
                  <p:pic>
                    <p:nvPicPr>
                      <p:cNvPr id="0" name=""/>
                      <p:cNvPicPr>
                        <a:picLocks noChangeAspect="1" noChangeArrowheads="1"/>
                      </p:cNvPicPr>
                      <p:nvPr/>
                    </p:nvPicPr>
                    <p:blipFill>
                      <a:blip r:embed="rId8"/>
                      <a:srcRect/>
                      <a:stretch>
                        <a:fillRect/>
                      </a:stretch>
                    </p:blipFill>
                    <p:spPr bwMode="auto">
                      <a:xfrm>
                        <a:off x="4789487" y="1901883"/>
                        <a:ext cx="496888" cy="526117"/>
                      </a:xfrm>
                      <a:prstGeom prst="rect">
                        <a:avLst/>
                      </a:prstGeom>
                      <a:noFill/>
                      <a:ln>
                        <a:noFill/>
                      </a:ln>
                      <a:effectLst/>
                    </p:spPr>
                  </p:pic>
                </p:oleObj>
              </mc:Fallback>
            </mc:AlternateContent>
          </a:graphicData>
        </a:graphic>
      </p:graphicFrame>
      <p:sp>
        <p:nvSpPr>
          <p:cNvPr id="47" name="Text Box 8"/>
          <p:cNvSpPr txBox="1">
            <a:spLocks noChangeArrowheads="1"/>
          </p:cNvSpPr>
          <p:nvPr/>
        </p:nvSpPr>
        <p:spPr bwMode="auto">
          <a:xfrm>
            <a:off x="5286375" y="1901884"/>
            <a:ext cx="374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a:t>
            </a:r>
            <a:r>
              <a:rPr lang="zh-CN" altLang="en-US" sz="2800" b="1">
                <a:solidFill>
                  <a:schemeClr val="bg1"/>
                </a:solidFill>
              </a:rPr>
              <a:t>介质磁化率</a:t>
            </a:r>
          </a:p>
        </p:txBody>
      </p:sp>
      <p:graphicFrame>
        <p:nvGraphicFramePr>
          <p:cNvPr id="48" name="Object 9"/>
          <p:cNvGraphicFramePr>
            <a:graphicFrameLocks noChangeAspect="1"/>
          </p:cNvGraphicFramePr>
          <p:nvPr>
            <p:extLst>
              <p:ext uri="{D42A27DB-BD31-4B8C-83A1-F6EECF244321}">
                <p14:modId xmlns:p14="http://schemas.microsoft.com/office/powerpoint/2010/main" val="2413405713"/>
              </p:ext>
            </p:extLst>
          </p:nvPr>
        </p:nvGraphicFramePr>
        <p:xfrm>
          <a:off x="2124075" y="2510269"/>
          <a:ext cx="2247900" cy="528637"/>
        </p:xfrm>
        <a:graphic>
          <a:graphicData uri="http://schemas.openxmlformats.org/presentationml/2006/ole">
            <mc:AlternateContent xmlns:mc="http://schemas.openxmlformats.org/markup-compatibility/2006">
              <mc:Choice xmlns:v="urn:schemas-microsoft-com:vml" Requires="v">
                <p:oleObj spid="_x0000_s93259" name="Equation" r:id="rId9" imgW="2539800" imgH="558720" progId="Equation.DSMT4">
                  <p:embed/>
                </p:oleObj>
              </mc:Choice>
              <mc:Fallback>
                <p:oleObj name="Equation" r:id="rId9" imgW="2539800" imgH="558720" progId="Equation.DSMT4">
                  <p:embed/>
                  <p:pic>
                    <p:nvPicPr>
                      <p:cNvPr id="0" name=""/>
                      <p:cNvPicPr>
                        <a:picLocks noChangeAspect="1" noChangeArrowheads="1"/>
                      </p:cNvPicPr>
                      <p:nvPr/>
                    </p:nvPicPr>
                    <p:blipFill>
                      <a:blip r:embed="rId10"/>
                      <a:srcRect/>
                      <a:stretch>
                        <a:fillRect/>
                      </a:stretch>
                    </p:blipFill>
                    <p:spPr bwMode="auto">
                      <a:xfrm>
                        <a:off x="2124075" y="2510269"/>
                        <a:ext cx="224790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10"/>
          <p:cNvSpPr txBox="1">
            <a:spLocks noChangeArrowheads="1"/>
          </p:cNvSpPr>
          <p:nvPr/>
        </p:nvSpPr>
        <p:spPr bwMode="auto">
          <a:xfrm>
            <a:off x="1049338" y="2481694"/>
            <a:ext cx="2266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那么</a:t>
            </a:r>
          </a:p>
        </p:txBody>
      </p:sp>
      <p:graphicFrame>
        <p:nvGraphicFramePr>
          <p:cNvPr id="50" name="Object 11"/>
          <p:cNvGraphicFramePr>
            <a:graphicFrameLocks noChangeAspect="1"/>
          </p:cNvGraphicFramePr>
          <p:nvPr>
            <p:extLst>
              <p:ext uri="{D42A27DB-BD31-4B8C-83A1-F6EECF244321}">
                <p14:modId xmlns:p14="http://schemas.microsoft.com/office/powerpoint/2010/main" val="1531009695"/>
              </p:ext>
            </p:extLst>
          </p:nvPr>
        </p:nvGraphicFramePr>
        <p:xfrm>
          <a:off x="4484688" y="2508681"/>
          <a:ext cx="1976437" cy="528638"/>
        </p:xfrm>
        <a:graphic>
          <a:graphicData uri="http://schemas.openxmlformats.org/presentationml/2006/ole">
            <mc:AlternateContent xmlns:mc="http://schemas.openxmlformats.org/markup-compatibility/2006">
              <mc:Choice xmlns:v="urn:schemas-microsoft-com:vml" Requires="v">
                <p:oleObj spid="_x0000_s93260" name="Equation" r:id="rId11" imgW="2374560" imgH="558720" progId="Equation.DSMT4">
                  <p:embed/>
                </p:oleObj>
              </mc:Choice>
              <mc:Fallback>
                <p:oleObj name="Equation" r:id="rId11" imgW="2374560" imgH="558720" progId="Equation.DSMT4">
                  <p:embed/>
                  <p:pic>
                    <p:nvPicPr>
                      <p:cNvPr id="0" name=""/>
                      <p:cNvPicPr>
                        <a:picLocks noChangeAspect="1" noChangeArrowheads="1"/>
                      </p:cNvPicPr>
                      <p:nvPr/>
                    </p:nvPicPr>
                    <p:blipFill>
                      <a:blip r:embed="rId12"/>
                      <a:srcRect/>
                      <a:stretch>
                        <a:fillRect/>
                      </a:stretch>
                    </p:blipFill>
                    <p:spPr bwMode="auto">
                      <a:xfrm>
                        <a:off x="4484688" y="2508681"/>
                        <a:ext cx="1976437"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2"/>
          <p:cNvGraphicFramePr>
            <a:graphicFrameLocks noChangeAspect="1"/>
          </p:cNvGraphicFramePr>
          <p:nvPr>
            <p:extLst>
              <p:ext uri="{D42A27DB-BD31-4B8C-83A1-F6EECF244321}">
                <p14:modId xmlns:p14="http://schemas.microsoft.com/office/powerpoint/2010/main" val="3428674563"/>
              </p:ext>
            </p:extLst>
          </p:nvPr>
        </p:nvGraphicFramePr>
        <p:xfrm>
          <a:off x="6516688" y="2532494"/>
          <a:ext cx="1257300" cy="492125"/>
        </p:xfrm>
        <a:graphic>
          <a:graphicData uri="http://schemas.openxmlformats.org/presentationml/2006/ole">
            <mc:AlternateContent xmlns:mc="http://schemas.openxmlformats.org/markup-compatibility/2006">
              <mc:Choice xmlns:v="urn:schemas-microsoft-com:vml" Requires="v">
                <p:oleObj spid="_x0000_s93261" name="Equation" r:id="rId13" imgW="1473120" imgH="558720" progId="Equation.DSMT4">
                  <p:embed/>
                </p:oleObj>
              </mc:Choice>
              <mc:Fallback>
                <p:oleObj name="Equation" r:id="rId13" imgW="1473120" imgH="558720" progId="Equation.DSMT4">
                  <p:embed/>
                  <p:pic>
                    <p:nvPicPr>
                      <p:cNvPr id="0" name=""/>
                      <p:cNvPicPr>
                        <a:picLocks noChangeAspect="1" noChangeArrowheads="1"/>
                      </p:cNvPicPr>
                      <p:nvPr/>
                    </p:nvPicPr>
                    <p:blipFill>
                      <a:blip r:embed="rId14"/>
                      <a:srcRect/>
                      <a:stretch>
                        <a:fillRect/>
                      </a:stretch>
                    </p:blipFill>
                    <p:spPr bwMode="auto">
                      <a:xfrm>
                        <a:off x="6516688" y="2532494"/>
                        <a:ext cx="12573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3"/>
          <p:cNvGraphicFramePr>
            <a:graphicFrameLocks noChangeAspect="1"/>
          </p:cNvGraphicFramePr>
          <p:nvPr>
            <p:extLst>
              <p:ext uri="{D42A27DB-BD31-4B8C-83A1-F6EECF244321}">
                <p14:modId xmlns:p14="http://schemas.microsoft.com/office/powerpoint/2010/main" val="3069139055"/>
              </p:ext>
            </p:extLst>
          </p:nvPr>
        </p:nvGraphicFramePr>
        <p:xfrm>
          <a:off x="3140616" y="3297606"/>
          <a:ext cx="1771639" cy="579809"/>
        </p:xfrm>
        <a:graphic>
          <a:graphicData uri="http://schemas.openxmlformats.org/presentationml/2006/ole">
            <mc:AlternateContent xmlns:mc="http://schemas.openxmlformats.org/markup-compatibility/2006">
              <mc:Choice xmlns:v="urn:schemas-microsoft-com:vml" Requires="v">
                <p:oleObj spid="_x0000_s93262" name="Equation" r:id="rId15" imgW="698400" imgH="228600" progId="Equation.DSMT4">
                  <p:embed/>
                </p:oleObj>
              </mc:Choice>
              <mc:Fallback>
                <p:oleObj name="Equation" r:id="rId15" imgW="698400" imgH="228600" progId="Equation.DSMT4">
                  <p:embed/>
                  <p:pic>
                    <p:nvPicPr>
                      <p:cNvPr id="0" name=""/>
                      <p:cNvPicPr>
                        <a:picLocks noChangeAspect="1" noChangeArrowheads="1"/>
                      </p:cNvPicPr>
                      <p:nvPr/>
                    </p:nvPicPr>
                    <p:blipFill>
                      <a:blip r:embed="rId16"/>
                      <a:srcRect/>
                      <a:stretch>
                        <a:fillRect/>
                      </a:stretch>
                    </p:blipFill>
                    <p:spPr bwMode="auto">
                      <a:xfrm>
                        <a:off x="3140616" y="3297606"/>
                        <a:ext cx="1771639" cy="579809"/>
                      </a:xfrm>
                      <a:prstGeom prst="rect">
                        <a:avLst/>
                      </a:prstGeom>
                      <a:noFill/>
                      <a:ln>
                        <a:noFill/>
                      </a:ln>
                      <a:effectLst/>
                    </p:spPr>
                  </p:pic>
                </p:oleObj>
              </mc:Fallback>
            </mc:AlternateContent>
          </a:graphicData>
        </a:graphic>
      </p:graphicFrame>
      <p:sp>
        <p:nvSpPr>
          <p:cNvPr id="53" name="Text Box 14"/>
          <p:cNvSpPr txBox="1">
            <a:spLocks noChangeArrowheads="1"/>
          </p:cNvSpPr>
          <p:nvPr/>
        </p:nvSpPr>
        <p:spPr bwMode="auto">
          <a:xfrm>
            <a:off x="2051050" y="3327955"/>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solidFill>
                  <a:schemeClr val="bg1"/>
                </a:solidFill>
              </a:rPr>
              <a:t>其中</a:t>
            </a:r>
          </a:p>
        </p:txBody>
      </p:sp>
      <p:graphicFrame>
        <p:nvGraphicFramePr>
          <p:cNvPr id="54" name="Object 15"/>
          <p:cNvGraphicFramePr>
            <a:graphicFrameLocks noChangeAspect="1"/>
          </p:cNvGraphicFramePr>
          <p:nvPr>
            <p:extLst>
              <p:ext uri="{D42A27DB-BD31-4B8C-83A1-F6EECF244321}">
                <p14:modId xmlns:p14="http://schemas.microsoft.com/office/powerpoint/2010/main" val="707198767"/>
              </p:ext>
            </p:extLst>
          </p:nvPr>
        </p:nvGraphicFramePr>
        <p:xfrm>
          <a:off x="1907704" y="4269353"/>
          <a:ext cx="1621117" cy="594146"/>
        </p:xfrm>
        <a:graphic>
          <a:graphicData uri="http://schemas.openxmlformats.org/presentationml/2006/ole">
            <mc:AlternateContent xmlns:mc="http://schemas.openxmlformats.org/markup-compatibility/2006">
              <mc:Choice xmlns:v="urn:schemas-microsoft-com:vml" Requires="v">
                <p:oleObj spid="_x0000_s93263" name="Equation" r:id="rId17" imgW="533160" imgH="241200" progId="Equation.DSMT4">
                  <p:embed/>
                </p:oleObj>
              </mc:Choice>
              <mc:Fallback>
                <p:oleObj name="Equation" r:id="rId17" imgW="533160" imgH="241200" progId="Equation.DSMT4">
                  <p:embed/>
                  <p:pic>
                    <p:nvPicPr>
                      <p:cNvPr id="0" name=""/>
                      <p:cNvPicPr>
                        <a:picLocks noChangeAspect="1" noChangeArrowheads="1"/>
                      </p:cNvPicPr>
                      <p:nvPr/>
                    </p:nvPicPr>
                    <p:blipFill>
                      <a:blip r:embed="rId18"/>
                      <a:srcRect/>
                      <a:stretch>
                        <a:fillRect/>
                      </a:stretch>
                    </p:blipFill>
                    <p:spPr bwMode="auto">
                      <a:xfrm>
                        <a:off x="1907704" y="4269353"/>
                        <a:ext cx="1621117" cy="594146"/>
                      </a:xfrm>
                      <a:prstGeom prst="rect">
                        <a:avLst/>
                      </a:prstGeom>
                      <a:noFill/>
                      <a:ln>
                        <a:noFill/>
                      </a:ln>
                      <a:effectLst/>
                    </p:spPr>
                  </p:pic>
                </p:oleObj>
              </mc:Fallback>
            </mc:AlternateContent>
          </a:graphicData>
        </a:graphic>
      </p:graphicFrame>
      <p:sp>
        <p:nvSpPr>
          <p:cNvPr id="55" name="Text Box 16"/>
          <p:cNvSpPr txBox="1">
            <a:spLocks noChangeArrowheads="1"/>
          </p:cNvSpPr>
          <p:nvPr/>
        </p:nvSpPr>
        <p:spPr bwMode="auto">
          <a:xfrm>
            <a:off x="1403350" y="4318679"/>
            <a:ext cx="1916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即</a:t>
            </a:r>
          </a:p>
        </p:txBody>
      </p:sp>
      <p:sp>
        <p:nvSpPr>
          <p:cNvPr id="56" name="Text Box 17"/>
          <p:cNvSpPr txBox="1">
            <a:spLocks noChangeArrowheads="1"/>
          </p:cNvSpPr>
          <p:nvPr/>
        </p:nvSpPr>
        <p:spPr bwMode="auto">
          <a:xfrm>
            <a:off x="1437217" y="5282044"/>
            <a:ext cx="57239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800" b="1" i="1">
                <a:solidFill>
                  <a:schemeClr val="bg1"/>
                </a:solidFill>
                <a:sym typeface="Symbol" pitchFamily="18" charset="2"/>
              </a:rPr>
              <a:t></a:t>
            </a:r>
            <a:r>
              <a:rPr lang="en-US" altLang="zh-CN" sz="2800" b="1" i="1" baseline="-25000">
                <a:solidFill>
                  <a:schemeClr val="bg1"/>
                </a:solidFill>
                <a:sym typeface="Symbol" pitchFamily="18" charset="2"/>
              </a:rPr>
              <a:t>m </a:t>
            </a:r>
            <a:r>
              <a:rPr lang="zh-CN" altLang="en-US" sz="2800" b="1">
                <a:solidFill>
                  <a:schemeClr val="bg1"/>
                </a:solidFill>
              </a:rPr>
              <a:t>与</a:t>
            </a:r>
            <a:r>
              <a:rPr lang="zh-CN" altLang="en-US" sz="2800" b="1" i="1">
                <a:solidFill>
                  <a:schemeClr val="bg1"/>
                </a:solidFill>
              </a:rPr>
              <a:t> </a:t>
            </a:r>
            <a:r>
              <a:rPr lang="zh-CN" altLang="en-US" sz="2800" b="1" i="1">
                <a:solidFill>
                  <a:schemeClr val="bg1"/>
                </a:solidFill>
                <a:sym typeface="Symbol" pitchFamily="18" charset="2"/>
              </a:rPr>
              <a:t></a:t>
            </a:r>
            <a:r>
              <a:rPr lang="en-US" altLang="zh-CN" sz="2800" b="1" i="1" baseline="-25000">
                <a:solidFill>
                  <a:schemeClr val="bg1"/>
                </a:solidFill>
                <a:sym typeface="Symbol" pitchFamily="18" charset="2"/>
              </a:rPr>
              <a:t>r</a:t>
            </a:r>
            <a:r>
              <a:rPr lang="en-US" altLang="zh-CN" sz="2800" b="1" baseline="-25000">
                <a:solidFill>
                  <a:schemeClr val="bg1"/>
                </a:solidFill>
                <a:sym typeface="Symbol" pitchFamily="18" charset="2"/>
              </a:rPr>
              <a:t> </a:t>
            </a:r>
            <a:r>
              <a:rPr lang="zh-CN" altLang="en-US" sz="2800" b="1" smtClean="0">
                <a:solidFill>
                  <a:schemeClr val="bg1"/>
                </a:solidFill>
              </a:rPr>
              <a:t>描述</a:t>
            </a:r>
            <a:r>
              <a:rPr lang="zh-CN" altLang="en-US" sz="2800" b="1">
                <a:solidFill>
                  <a:schemeClr val="bg1"/>
                </a:solidFill>
              </a:rPr>
              <a:t>磁介质特性的物理量。</a:t>
            </a:r>
          </a:p>
        </p:txBody>
      </p:sp>
      <p:sp>
        <p:nvSpPr>
          <p:cNvPr id="57" name="AutoShape 18"/>
          <p:cNvSpPr>
            <a:spLocks noChangeArrowheads="1"/>
          </p:cNvSpPr>
          <p:nvPr/>
        </p:nvSpPr>
        <p:spPr bwMode="auto">
          <a:xfrm>
            <a:off x="2987675" y="3251755"/>
            <a:ext cx="2133600" cy="685800"/>
          </a:xfrm>
          <a:prstGeom prst="wedgeEllipseCallout">
            <a:avLst>
              <a:gd name="adj1" fmla="val 80731"/>
              <a:gd name="adj2" fmla="val 1412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graphicFrame>
        <p:nvGraphicFramePr>
          <p:cNvPr id="58" name="Object 19"/>
          <p:cNvGraphicFramePr>
            <a:graphicFrameLocks noChangeAspect="1"/>
          </p:cNvGraphicFramePr>
          <p:nvPr>
            <p:extLst>
              <p:ext uri="{D42A27DB-BD31-4B8C-83A1-F6EECF244321}">
                <p14:modId xmlns:p14="http://schemas.microsoft.com/office/powerpoint/2010/main" val="1342741877"/>
              </p:ext>
            </p:extLst>
          </p:nvPr>
        </p:nvGraphicFramePr>
        <p:xfrm>
          <a:off x="3778250" y="4363129"/>
          <a:ext cx="1460500" cy="495300"/>
        </p:xfrm>
        <a:graphic>
          <a:graphicData uri="http://schemas.openxmlformats.org/presentationml/2006/ole">
            <mc:AlternateContent xmlns:mc="http://schemas.openxmlformats.org/markup-compatibility/2006">
              <mc:Choice xmlns:v="urn:schemas-microsoft-com:vml" Requires="v">
                <p:oleObj spid="_x0000_s93264" name="Equation" r:id="rId19" imgW="1460160" imgH="495000" progId="Equation.DSMT4">
                  <p:embed/>
                </p:oleObj>
              </mc:Choice>
              <mc:Fallback>
                <p:oleObj name="Equation" r:id="rId19" imgW="1460160" imgH="495000" progId="Equation.DSMT4">
                  <p:embed/>
                  <p:pic>
                    <p:nvPicPr>
                      <p:cNvPr id="0" name=""/>
                      <p:cNvPicPr>
                        <a:picLocks noChangeAspect="1" noChangeArrowheads="1"/>
                      </p:cNvPicPr>
                      <p:nvPr/>
                    </p:nvPicPr>
                    <p:blipFill>
                      <a:blip r:embed="rId20"/>
                      <a:srcRect/>
                      <a:stretch>
                        <a:fillRect/>
                      </a:stretch>
                    </p:blipFill>
                    <p:spPr bwMode="auto">
                      <a:xfrm>
                        <a:off x="3778250" y="4363129"/>
                        <a:ext cx="14605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AutoShape 20"/>
          <p:cNvSpPr>
            <a:spLocks noChangeArrowheads="1"/>
          </p:cNvSpPr>
          <p:nvPr/>
        </p:nvSpPr>
        <p:spPr bwMode="auto">
          <a:xfrm>
            <a:off x="5791200" y="4312329"/>
            <a:ext cx="2133600" cy="609600"/>
          </a:xfrm>
          <a:prstGeom prst="wedgeRoundRectCallout">
            <a:avLst>
              <a:gd name="adj1" fmla="val -72694"/>
              <a:gd name="adj2" fmla="val 13801"/>
              <a:gd name="adj3" fmla="val 16667"/>
            </a:avLst>
          </a:prstGeom>
          <a:solidFill>
            <a:srgbClr val="FFFF00"/>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sp>
        <p:nvSpPr>
          <p:cNvPr id="76" name="AutoShape 37"/>
          <p:cNvSpPr>
            <a:spLocks noChangeArrowheads="1"/>
          </p:cNvSpPr>
          <p:nvPr/>
        </p:nvSpPr>
        <p:spPr bwMode="auto">
          <a:xfrm>
            <a:off x="3657600" y="4312329"/>
            <a:ext cx="1600200" cy="685800"/>
          </a:xfrm>
          <a:prstGeom prst="wedgeEllipseCallout">
            <a:avLst>
              <a:gd name="adj1" fmla="val 55356"/>
              <a:gd name="adj2" fmla="val 2546"/>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grpSp>
        <p:nvGrpSpPr>
          <p:cNvPr id="78" name="Group 39"/>
          <p:cNvGrpSpPr>
            <a:grpSpLocks/>
          </p:cNvGrpSpPr>
          <p:nvPr/>
        </p:nvGrpSpPr>
        <p:grpSpPr bwMode="auto">
          <a:xfrm>
            <a:off x="6156325" y="277813"/>
            <a:ext cx="2709863" cy="990600"/>
            <a:chOff x="3789" y="0"/>
            <a:chExt cx="1707" cy="624"/>
          </a:xfrm>
        </p:grpSpPr>
        <p:graphicFrame>
          <p:nvGraphicFramePr>
            <p:cNvPr id="79" name="Object 40"/>
            <p:cNvGraphicFramePr>
              <a:graphicFrameLocks noChangeAspect="1"/>
            </p:cNvGraphicFramePr>
            <p:nvPr>
              <p:extLst>
                <p:ext uri="{D42A27DB-BD31-4B8C-83A1-F6EECF244321}">
                  <p14:modId xmlns:p14="http://schemas.microsoft.com/office/powerpoint/2010/main" val="2125651074"/>
                </p:ext>
              </p:extLst>
            </p:nvPr>
          </p:nvGraphicFramePr>
          <p:xfrm>
            <a:off x="4336" y="40"/>
            <a:ext cx="1160" cy="542"/>
          </p:xfrm>
          <a:graphic>
            <a:graphicData uri="http://schemas.openxmlformats.org/presentationml/2006/ole">
              <mc:AlternateContent xmlns:mc="http://schemas.openxmlformats.org/markup-compatibility/2006">
                <mc:Choice xmlns:v="urn:schemas-microsoft-com:vml" Requires="v">
                  <p:oleObj spid="_x0000_s93265" name="Equation" r:id="rId21" imgW="1854000" imgH="863280" progId="Equation.DSMT4">
                    <p:embed/>
                  </p:oleObj>
                </mc:Choice>
                <mc:Fallback>
                  <p:oleObj name="Equation" r:id="rId21" imgW="1854000" imgH="863280" progId="Equation.DSMT4">
                    <p:embed/>
                    <p:pic>
                      <p:nvPicPr>
                        <p:cNvPr id="0" name=""/>
                        <p:cNvPicPr>
                          <a:picLocks noChangeAspect="1" noChangeArrowheads="1"/>
                        </p:cNvPicPr>
                        <p:nvPr/>
                      </p:nvPicPr>
                      <p:blipFill>
                        <a:blip r:embed="rId22"/>
                        <a:srcRect/>
                        <a:stretch>
                          <a:fillRect/>
                        </a:stretch>
                      </p:blipFill>
                      <p:spPr bwMode="auto">
                        <a:xfrm>
                          <a:off x="4336" y="40"/>
                          <a:ext cx="1160" cy="54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0" name="Picture 41" descr="dove"/>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89" y="0"/>
              <a:ext cx="579" cy="624"/>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Text Box 42"/>
          <p:cNvSpPr txBox="1">
            <a:spLocks noChangeArrowheads="1"/>
          </p:cNvSpPr>
          <p:nvPr/>
        </p:nvSpPr>
        <p:spPr bwMode="auto">
          <a:xfrm>
            <a:off x="5795963" y="3418443"/>
            <a:ext cx="2863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相对磁导率</a:t>
            </a:r>
          </a:p>
        </p:txBody>
      </p:sp>
      <p:sp>
        <p:nvSpPr>
          <p:cNvPr id="82" name="Text Box 43"/>
          <p:cNvSpPr txBox="1">
            <a:spLocks noChangeArrowheads="1"/>
          </p:cNvSpPr>
          <p:nvPr/>
        </p:nvSpPr>
        <p:spPr bwMode="auto">
          <a:xfrm>
            <a:off x="5795963" y="4350057"/>
            <a:ext cx="3348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rPr>
              <a:t>介质磁导率</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a:off x="4319588" y="873125"/>
            <a:ext cx="0" cy="5942013"/>
          </a:xfrm>
          <a:prstGeom prst="line">
            <a:avLst/>
          </a:prstGeom>
          <a:noFill/>
          <a:ln w="50800">
            <a:solidFill>
              <a:srgbClr val="FF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4" name="Text Box 4"/>
          <p:cNvSpPr txBox="1">
            <a:spLocks noChangeArrowheads="1"/>
          </p:cNvSpPr>
          <p:nvPr/>
        </p:nvSpPr>
        <p:spPr bwMode="auto">
          <a:xfrm>
            <a:off x="719138" y="388938"/>
            <a:ext cx="84248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C000"/>
                </a:solidFill>
              </a:rPr>
              <a:t>比较磁介质中的磁场与电介质中电场的有关规律</a:t>
            </a:r>
          </a:p>
        </p:txBody>
      </p:sp>
      <p:graphicFrame>
        <p:nvGraphicFramePr>
          <p:cNvPr id="5" name="Object 9"/>
          <p:cNvGraphicFramePr>
            <a:graphicFrameLocks noChangeAspect="1"/>
          </p:cNvGraphicFramePr>
          <p:nvPr>
            <p:extLst>
              <p:ext uri="{D42A27DB-BD31-4B8C-83A1-F6EECF244321}">
                <p14:modId xmlns:p14="http://schemas.microsoft.com/office/powerpoint/2010/main" val="1035392496"/>
              </p:ext>
            </p:extLst>
          </p:nvPr>
        </p:nvGraphicFramePr>
        <p:xfrm>
          <a:off x="1295400" y="2690813"/>
          <a:ext cx="1871663" cy="871537"/>
        </p:xfrm>
        <a:graphic>
          <a:graphicData uri="http://schemas.openxmlformats.org/presentationml/2006/ole">
            <mc:AlternateContent xmlns:mc="http://schemas.openxmlformats.org/markup-compatibility/2006">
              <mc:Choice xmlns:v="urn:schemas-microsoft-com:vml" Requires="v">
                <p:oleObj spid="_x0000_s92290" name="Equation" r:id="rId3" imgW="1854000" imgH="863280" progId="Equation.DSMT4">
                  <p:embed/>
                </p:oleObj>
              </mc:Choice>
              <mc:Fallback>
                <p:oleObj name="Equation" r:id="rId3" imgW="1854000" imgH="863280" progId="Equation.DSMT4">
                  <p:embed/>
                  <p:pic>
                    <p:nvPicPr>
                      <p:cNvPr id="0" name=""/>
                      <p:cNvPicPr>
                        <a:picLocks noChangeAspect="1" noChangeArrowheads="1"/>
                      </p:cNvPicPr>
                      <p:nvPr/>
                    </p:nvPicPr>
                    <p:blipFill>
                      <a:blip r:embed="rId4"/>
                      <a:srcRect/>
                      <a:stretch>
                        <a:fillRect/>
                      </a:stretch>
                    </p:blipFill>
                    <p:spPr bwMode="auto">
                      <a:xfrm>
                        <a:off x="1295400" y="2690813"/>
                        <a:ext cx="1871663"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1043393113"/>
              </p:ext>
            </p:extLst>
          </p:nvPr>
        </p:nvGraphicFramePr>
        <p:xfrm>
          <a:off x="935038" y="3548063"/>
          <a:ext cx="2376487" cy="766762"/>
        </p:xfrm>
        <a:graphic>
          <a:graphicData uri="http://schemas.openxmlformats.org/presentationml/2006/ole">
            <mc:AlternateContent xmlns:mc="http://schemas.openxmlformats.org/markup-compatibility/2006">
              <mc:Choice xmlns:v="urn:schemas-microsoft-com:vml" Requires="v">
                <p:oleObj spid="_x0000_s92291" name="Equation" r:id="rId5" imgW="2234880" imgH="723600" progId="Equation.DSMT4">
                  <p:embed/>
                </p:oleObj>
              </mc:Choice>
              <mc:Fallback>
                <p:oleObj name="Equation" r:id="rId5" imgW="2234880" imgH="723600" progId="Equation.DSMT4">
                  <p:embed/>
                  <p:pic>
                    <p:nvPicPr>
                      <p:cNvPr id="0" name=""/>
                      <p:cNvPicPr>
                        <a:picLocks noChangeAspect="1" noChangeArrowheads="1"/>
                      </p:cNvPicPr>
                      <p:nvPr/>
                    </p:nvPicPr>
                    <p:blipFill>
                      <a:blip r:embed="rId6"/>
                      <a:srcRect/>
                      <a:stretch>
                        <a:fillRect/>
                      </a:stretch>
                    </p:blipFill>
                    <p:spPr bwMode="auto">
                      <a:xfrm>
                        <a:off x="935038" y="3548063"/>
                        <a:ext cx="2376487" cy="76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2693628756"/>
              </p:ext>
            </p:extLst>
          </p:nvPr>
        </p:nvGraphicFramePr>
        <p:xfrm>
          <a:off x="4751388" y="1955800"/>
          <a:ext cx="3275012" cy="717550"/>
        </p:xfrm>
        <a:graphic>
          <a:graphicData uri="http://schemas.openxmlformats.org/presentationml/2006/ole">
            <mc:AlternateContent xmlns:mc="http://schemas.openxmlformats.org/markup-compatibility/2006">
              <mc:Choice xmlns:v="urn:schemas-microsoft-com:vml" Requires="v">
                <p:oleObj spid="_x0000_s92292" name="Equation" r:id="rId7" imgW="3377880" imgH="723600" progId="Equation.DSMT4">
                  <p:embed/>
                </p:oleObj>
              </mc:Choice>
              <mc:Fallback>
                <p:oleObj name="Equation" r:id="rId7" imgW="3377880" imgH="723600" progId="Equation.DSMT4">
                  <p:embed/>
                  <p:pic>
                    <p:nvPicPr>
                      <p:cNvPr id="0" name=""/>
                      <p:cNvPicPr>
                        <a:picLocks noChangeAspect="1" noChangeArrowheads="1"/>
                      </p:cNvPicPr>
                      <p:nvPr/>
                    </p:nvPicPr>
                    <p:blipFill>
                      <a:blip r:embed="rId8"/>
                      <a:srcRect/>
                      <a:stretch>
                        <a:fillRect/>
                      </a:stretch>
                    </p:blipFill>
                    <p:spPr bwMode="auto">
                      <a:xfrm>
                        <a:off x="4751388" y="1955800"/>
                        <a:ext cx="3275012"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2019240302"/>
              </p:ext>
            </p:extLst>
          </p:nvPr>
        </p:nvGraphicFramePr>
        <p:xfrm>
          <a:off x="5256213" y="2798763"/>
          <a:ext cx="1944687" cy="522287"/>
        </p:xfrm>
        <a:graphic>
          <a:graphicData uri="http://schemas.openxmlformats.org/presentationml/2006/ole">
            <mc:AlternateContent xmlns:mc="http://schemas.openxmlformats.org/markup-compatibility/2006">
              <mc:Choice xmlns:v="urn:schemas-microsoft-com:vml" Requires="v">
                <p:oleObj spid="_x0000_s92293" name="Equation" r:id="rId9" imgW="1841400" imgH="495000" progId="Equation.DSMT4">
                  <p:embed/>
                </p:oleObj>
              </mc:Choice>
              <mc:Fallback>
                <p:oleObj name="Equation" r:id="rId9" imgW="1841400" imgH="495000" progId="Equation.DSMT4">
                  <p:embed/>
                  <p:pic>
                    <p:nvPicPr>
                      <p:cNvPr id="0" name=""/>
                      <p:cNvPicPr>
                        <a:picLocks noChangeAspect="1" noChangeArrowheads="1"/>
                      </p:cNvPicPr>
                      <p:nvPr/>
                    </p:nvPicPr>
                    <p:blipFill>
                      <a:blip r:embed="rId10"/>
                      <a:srcRect/>
                      <a:stretch>
                        <a:fillRect/>
                      </a:stretch>
                    </p:blipFill>
                    <p:spPr bwMode="auto">
                      <a:xfrm>
                        <a:off x="5256213" y="2798763"/>
                        <a:ext cx="19446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4"/>
          <p:cNvGraphicFramePr>
            <a:graphicFrameLocks noChangeAspect="1"/>
          </p:cNvGraphicFramePr>
          <p:nvPr>
            <p:extLst>
              <p:ext uri="{D42A27DB-BD31-4B8C-83A1-F6EECF244321}">
                <p14:modId xmlns:p14="http://schemas.microsoft.com/office/powerpoint/2010/main" val="1961485529"/>
              </p:ext>
            </p:extLst>
          </p:nvPr>
        </p:nvGraphicFramePr>
        <p:xfrm>
          <a:off x="4967288" y="3513138"/>
          <a:ext cx="2449512" cy="793750"/>
        </p:xfrm>
        <a:graphic>
          <a:graphicData uri="http://schemas.openxmlformats.org/presentationml/2006/ole">
            <mc:AlternateContent xmlns:mc="http://schemas.openxmlformats.org/markup-compatibility/2006">
              <mc:Choice xmlns:v="urn:schemas-microsoft-com:vml" Requires="v">
                <p:oleObj spid="_x0000_s92294" name="Equation" r:id="rId11" imgW="2234880" imgH="723600" progId="Equation.DSMT4">
                  <p:embed/>
                </p:oleObj>
              </mc:Choice>
              <mc:Fallback>
                <p:oleObj name="Equation" r:id="rId11" imgW="2234880" imgH="723600" progId="Equation.DSMT4">
                  <p:embed/>
                  <p:pic>
                    <p:nvPicPr>
                      <p:cNvPr id="0" name=""/>
                      <p:cNvPicPr>
                        <a:picLocks noChangeAspect="1" noChangeArrowheads="1"/>
                      </p:cNvPicPr>
                      <p:nvPr/>
                    </p:nvPicPr>
                    <p:blipFill>
                      <a:blip r:embed="rId12"/>
                      <a:srcRect/>
                      <a:stretch>
                        <a:fillRect/>
                      </a:stretch>
                    </p:blipFill>
                    <p:spPr bwMode="auto">
                      <a:xfrm>
                        <a:off x="4967288" y="3513138"/>
                        <a:ext cx="244951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7"/>
          <p:cNvGraphicFramePr>
            <a:graphicFrameLocks noChangeAspect="1"/>
          </p:cNvGraphicFramePr>
          <p:nvPr>
            <p:extLst>
              <p:ext uri="{D42A27DB-BD31-4B8C-83A1-F6EECF244321}">
                <p14:modId xmlns:p14="http://schemas.microsoft.com/office/powerpoint/2010/main" val="3581364171"/>
              </p:ext>
            </p:extLst>
          </p:nvPr>
        </p:nvGraphicFramePr>
        <p:xfrm>
          <a:off x="1014413" y="1125538"/>
          <a:ext cx="3000375" cy="703262"/>
        </p:xfrm>
        <a:graphic>
          <a:graphicData uri="http://schemas.openxmlformats.org/presentationml/2006/ole">
            <mc:AlternateContent xmlns:mc="http://schemas.openxmlformats.org/markup-compatibility/2006">
              <mc:Choice xmlns:v="urn:schemas-microsoft-com:vml" Requires="v">
                <p:oleObj spid="_x0000_s92295" name="Equation" r:id="rId13" imgW="3174840" imgH="723600" progId="Equation.DSMT4">
                  <p:embed/>
                </p:oleObj>
              </mc:Choice>
              <mc:Fallback>
                <p:oleObj name="Equation" r:id="rId13" imgW="3174840" imgH="723600" progId="Equation.DSMT4">
                  <p:embed/>
                  <p:pic>
                    <p:nvPicPr>
                      <p:cNvPr id="0" name=""/>
                      <p:cNvPicPr>
                        <a:picLocks noChangeAspect="1" noChangeArrowheads="1"/>
                      </p:cNvPicPr>
                      <p:nvPr/>
                    </p:nvPicPr>
                    <p:blipFill>
                      <a:blip r:embed="rId14"/>
                      <a:srcRect/>
                      <a:stretch>
                        <a:fillRect/>
                      </a:stretch>
                    </p:blipFill>
                    <p:spPr bwMode="auto">
                      <a:xfrm>
                        <a:off x="1014413" y="1125538"/>
                        <a:ext cx="3000375"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8"/>
          <p:cNvGraphicFramePr>
            <a:graphicFrameLocks noChangeAspect="1"/>
          </p:cNvGraphicFramePr>
          <p:nvPr>
            <p:extLst>
              <p:ext uri="{D42A27DB-BD31-4B8C-83A1-F6EECF244321}">
                <p14:modId xmlns:p14="http://schemas.microsoft.com/office/powerpoint/2010/main" val="829964148"/>
              </p:ext>
            </p:extLst>
          </p:nvPr>
        </p:nvGraphicFramePr>
        <p:xfrm>
          <a:off x="863600" y="1844675"/>
          <a:ext cx="3240088" cy="842963"/>
        </p:xfrm>
        <a:graphic>
          <a:graphicData uri="http://schemas.openxmlformats.org/presentationml/2006/ole">
            <mc:AlternateContent xmlns:mc="http://schemas.openxmlformats.org/markup-compatibility/2006">
              <mc:Choice xmlns:v="urn:schemas-microsoft-com:vml" Requires="v">
                <p:oleObj spid="_x0000_s92296" name="Equation" r:id="rId15" imgW="3251160" imgH="850680" progId="Equation.DSMT4">
                  <p:embed/>
                </p:oleObj>
              </mc:Choice>
              <mc:Fallback>
                <p:oleObj name="Equation" r:id="rId15" imgW="3251160" imgH="850680" progId="Equation.DSMT4">
                  <p:embed/>
                  <p:pic>
                    <p:nvPicPr>
                      <p:cNvPr id="0" name=""/>
                      <p:cNvPicPr>
                        <a:picLocks noChangeAspect="1" noChangeArrowheads="1"/>
                      </p:cNvPicPr>
                      <p:nvPr/>
                    </p:nvPicPr>
                    <p:blipFill>
                      <a:blip r:embed="rId16"/>
                      <a:srcRect/>
                      <a:stretch>
                        <a:fillRect/>
                      </a:stretch>
                    </p:blipFill>
                    <p:spPr bwMode="auto">
                      <a:xfrm>
                        <a:off x="863600" y="1844675"/>
                        <a:ext cx="324008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Oval 19"/>
          <p:cNvSpPr>
            <a:spLocks noChangeArrowheads="1"/>
          </p:cNvSpPr>
          <p:nvPr/>
        </p:nvSpPr>
        <p:spPr bwMode="auto">
          <a:xfrm>
            <a:off x="1020763" y="1304925"/>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3" name="Oval 20"/>
          <p:cNvSpPr>
            <a:spLocks noChangeArrowheads="1"/>
          </p:cNvSpPr>
          <p:nvPr/>
        </p:nvSpPr>
        <p:spPr bwMode="auto">
          <a:xfrm>
            <a:off x="863600" y="2168525"/>
            <a:ext cx="144463" cy="144463"/>
          </a:xfrm>
          <a:prstGeom prst="ellipse">
            <a:avLst/>
          </a:prstGeom>
          <a:noFill/>
          <a:ln w="19050">
            <a:solidFill>
              <a:schemeClr val="bg1"/>
            </a:solidFill>
            <a:round/>
            <a:headEnd/>
            <a:tailEnd/>
          </a:ln>
          <a:effectLst/>
        </p:spPr>
        <p:txBody>
          <a:bodyPr wrap="none" anchor="ctr"/>
          <a:lstStyle/>
          <a:p>
            <a:endParaRPr lang="zh-CN" altLang="en-US" b="1">
              <a:solidFill>
                <a:schemeClr val="bg1"/>
              </a:solidFill>
            </a:endParaRPr>
          </a:p>
        </p:txBody>
      </p:sp>
      <p:graphicFrame>
        <p:nvGraphicFramePr>
          <p:cNvPr id="14" name="Object 21"/>
          <p:cNvGraphicFramePr>
            <a:graphicFrameLocks noChangeAspect="1"/>
          </p:cNvGraphicFramePr>
          <p:nvPr>
            <p:extLst>
              <p:ext uri="{D42A27DB-BD31-4B8C-83A1-F6EECF244321}">
                <p14:modId xmlns:p14="http://schemas.microsoft.com/office/powerpoint/2010/main" val="1397676265"/>
              </p:ext>
            </p:extLst>
          </p:nvPr>
        </p:nvGraphicFramePr>
        <p:xfrm>
          <a:off x="4765675" y="1052513"/>
          <a:ext cx="3082925" cy="765175"/>
        </p:xfrm>
        <a:graphic>
          <a:graphicData uri="http://schemas.openxmlformats.org/presentationml/2006/ole">
            <mc:AlternateContent xmlns:mc="http://schemas.openxmlformats.org/markup-compatibility/2006">
              <mc:Choice xmlns:v="urn:schemas-microsoft-com:vml" Requires="v">
                <p:oleObj spid="_x0000_s92297" name="Equation" r:id="rId17" imgW="3263760" imgH="787320" progId="Equation.DSMT4">
                  <p:embed/>
                </p:oleObj>
              </mc:Choice>
              <mc:Fallback>
                <p:oleObj name="Equation" r:id="rId17" imgW="3263760" imgH="787320" progId="Equation.DSMT4">
                  <p:embed/>
                  <p:pic>
                    <p:nvPicPr>
                      <p:cNvPr id="0" name=""/>
                      <p:cNvPicPr>
                        <a:picLocks noChangeAspect="1" noChangeArrowheads="1"/>
                      </p:cNvPicPr>
                      <p:nvPr/>
                    </p:nvPicPr>
                    <p:blipFill>
                      <a:blip r:embed="rId18"/>
                      <a:srcRect/>
                      <a:stretch>
                        <a:fillRect/>
                      </a:stretch>
                    </p:blipFill>
                    <p:spPr bwMode="auto">
                      <a:xfrm>
                        <a:off x="4765675" y="1052513"/>
                        <a:ext cx="308292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Oval 22"/>
          <p:cNvSpPr>
            <a:spLocks noChangeArrowheads="1"/>
          </p:cNvSpPr>
          <p:nvPr/>
        </p:nvSpPr>
        <p:spPr bwMode="auto">
          <a:xfrm>
            <a:off x="4772025" y="1301750"/>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6" name="Oval 23"/>
          <p:cNvSpPr>
            <a:spLocks noChangeArrowheads="1"/>
          </p:cNvSpPr>
          <p:nvPr/>
        </p:nvSpPr>
        <p:spPr bwMode="auto">
          <a:xfrm>
            <a:off x="4751388" y="2133600"/>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7" name="Oval 24"/>
          <p:cNvSpPr>
            <a:spLocks noChangeArrowheads="1"/>
          </p:cNvSpPr>
          <p:nvPr/>
        </p:nvSpPr>
        <p:spPr bwMode="auto">
          <a:xfrm>
            <a:off x="5003601" y="3717032"/>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graphicFrame>
        <p:nvGraphicFramePr>
          <p:cNvPr id="18" name="Object 25"/>
          <p:cNvGraphicFramePr>
            <a:graphicFrameLocks noChangeAspect="1"/>
          </p:cNvGraphicFramePr>
          <p:nvPr>
            <p:extLst>
              <p:ext uri="{D42A27DB-BD31-4B8C-83A1-F6EECF244321}">
                <p14:modId xmlns:p14="http://schemas.microsoft.com/office/powerpoint/2010/main" val="4043457508"/>
              </p:ext>
            </p:extLst>
          </p:nvPr>
        </p:nvGraphicFramePr>
        <p:xfrm>
          <a:off x="5111750" y="4913313"/>
          <a:ext cx="2628900" cy="549275"/>
        </p:xfrm>
        <a:graphic>
          <a:graphicData uri="http://schemas.openxmlformats.org/presentationml/2006/ole">
            <mc:AlternateContent xmlns:mc="http://schemas.openxmlformats.org/markup-compatibility/2006">
              <mc:Choice xmlns:v="urn:schemas-microsoft-com:vml" Requires="v">
                <p:oleObj spid="_x0000_s92298" name="Equation" r:id="rId19" imgW="2361960" imgH="495000" progId="Equation.DSMT4">
                  <p:embed/>
                </p:oleObj>
              </mc:Choice>
              <mc:Fallback>
                <p:oleObj name="Equation" r:id="rId19" imgW="2361960" imgH="495000" progId="Equation.DSMT4">
                  <p:embed/>
                  <p:pic>
                    <p:nvPicPr>
                      <p:cNvPr id="0" name=""/>
                      <p:cNvPicPr>
                        <a:picLocks noChangeAspect="1" noChangeArrowheads="1"/>
                      </p:cNvPicPr>
                      <p:nvPr/>
                    </p:nvPicPr>
                    <p:blipFill>
                      <a:blip r:embed="rId20"/>
                      <a:srcRect/>
                      <a:stretch>
                        <a:fillRect/>
                      </a:stretch>
                    </p:blipFill>
                    <p:spPr bwMode="auto">
                      <a:xfrm>
                        <a:off x="5111750" y="4913313"/>
                        <a:ext cx="26289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26"/>
          <p:cNvGraphicFramePr>
            <a:graphicFrameLocks noChangeAspect="1"/>
          </p:cNvGraphicFramePr>
          <p:nvPr>
            <p:extLst>
              <p:ext uri="{D42A27DB-BD31-4B8C-83A1-F6EECF244321}">
                <p14:modId xmlns:p14="http://schemas.microsoft.com/office/powerpoint/2010/main" val="3575830686"/>
              </p:ext>
            </p:extLst>
          </p:nvPr>
        </p:nvGraphicFramePr>
        <p:xfrm>
          <a:off x="5148263" y="6043613"/>
          <a:ext cx="2627312" cy="539750"/>
        </p:xfrm>
        <a:graphic>
          <a:graphicData uri="http://schemas.openxmlformats.org/presentationml/2006/ole">
            <mc:AlternateContent xmlns:mc="http://schemas.openxmlformats.org/markup-compatibility/2006">
              <mc:Choice xmlns:v="urn:schemas-microsoft-com:vml" Requires="v">
                <p:oleObj spid="_x0000_s92299" name="Equation" r:id="rId21" imgW="2387520" imgH="495000" progId="Equation.DSMT4">
                  <p:embed/>
                </p:oleObj>
              </mc:Choice>
              <mc:Fallback>
                <p:oleObj name="Equation" r:id="rId21" imgW="2387520" imgH="495000" progId="Equation.DSMT4">
                  <p:embed/>
                  <p:pic>
                    <p:nvPicPr>
                      <p:cNvPr id="0" name=""/>
                      <p:cNvPicPr>
                        <a:picLocks noChangeAspect="1" noChangeArrowheads="1"/>
                      </p:cNvPicPr>
                      <p:nvPr/>
                    </p:nvPicPr>
                    <p:blipFill>
                      <a:blip r:embed="rId22"/>
                      <a:srcRect/>
                      <a:stretch>
                        <a:fillRect/>
                      </a:stretch>
                    </p:blipFill>
                    <p:spPr bwMode="auto">
                      <a:xfrm>
                        <a:off x="5148263" y="6043613"/>
                        <a:ext cx="2627312"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7"/>
          <p:cNvGraphicFramePr>
            <a:graphicFrameLocks noChangeAspect="1"/>
          </p:cNvGraphicFramePr>
          <p:nvPr>
            <p:extLst>
              <p:ext uri="{D42A27DB-BD31-4B8C-83A1-F6EECF244321}">
                <p14:modId xmlns:p14="http://schemas.microsoft.com/office/powerpoint/2010/main" val="1199502505"/>
              </p:ext>
            </p:extLst>
          </p:nvPr>
        </p:nvGraphicFramePr>
        <p:xfrm>
          <a:off x="5111750" y="5527675"/>
          <a:ext cx="1944688" cy="458788"/>
        </p:xfrm>
        <a:graphic>
          <a:graphicData uri="http://schemas.openxmlformats.org/presentationml/2006/ole">
            <mc:AlternateContent xmlns:mc="http://schemas.openxmlformats.org/markup-compatibility/2006">
              <mc:Choice xmlns:v="urn:schemas-microsoft-com:vml" Requires="v">
                <p:oleObj spid="_x0000_s92300" name="Equation" r:id="rId23" imgW="1803240" imgH="431640" progId="Equation.DSMT4">
                  <p:embed/>
                </p:oleObj>
              </mc:Choice>
              <mc:Fallback>
                <p:oleObj name="Equation" r:id="rId23" imgW="1803240" imgH="431640" progId="Equation.DSMT4">
                  <p:embed/>
                  <p:pic>
                    <p:nvPicPr>
                      <p:cNvPr id="0" name=""/>
                      <p:cNvPicPr>
                        <a:picLocks noChangeAspect="1" noChangeArrowheads="1"/>
                      </p:cNvPicPr>
                      <p:nvPr/>
                    </p:nvPicPr>
                    <p:blipFill>
                      <a:blip r:embed="rId24"/>
                      <a:srcRect/>
                      <a:stretch>
                        <a:fillRect/>
                      </a:stretch>
                    </p:blipFill>
                    <p:spPr bwMode="auto">
                      <a:xfrm>
                        <a:off x="5111750" y="5527675"/>
                        <a:ext cx="1944688"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28"/>
          <p:cNvGraphicFramePr>
            <a:graphicFrameLocks noChangeAspect="1"/>
          </p:cNvGraphicFramePr>
          <p:nvPr>
            <p:extLst>
              <p:ext uri="{D42A27DB-BD31-4B8C-83A1-F6EECF244321}">
                <p14:modId xmlns:p14="http://schemas.microsoft.com/office/powerpoint/2010/main" val="31692792"/>
              </p:ext>
            </p:extLst>
          </p:nvPr>
        </p:nvGraphicFramePr>
        <p:xfrm>
          <a:off x="5148263" y="4281488"/>
          <a:ext cx="1908175" cy="552450"/>
        </p:xfrm>
        <a:graphic>
          <a:graphicData uri="http://schemas.openxmlformats.org/presentationml/2006/ole">
            <mc:AlternateContent xmlns:mc="http://schemas.openxmlformats.org/markup-compatibility/2006">
              <mc:Choice xmlns:v="urn:schemas-microsoft-com:vml" Requires="v">
                <p:oleObj spid="_x0000_s92301" name="Equation" r:id="rId25" imgW="1600200" imgH="495000" progId="Equation.DSMT4">
                  <p:embed/>
                </p:oleObj>
              </mc:Choice>
              <mc:Fallback>
                <p:oleObj name="Equation" r:id="rId25" imgW="1600200" imgH="495000" progId="Equation.DSMT4">
                  <p:embed/>
                  <p:pic>
                    <p:nvPicPr>
                      <p:cNvPr id="0" name=""/>
                      <p:cNvPicPr>
                        <a:picLocks noChangeAspect="1" noChangeArrowheads="1"/>
                      </p:cNvPicPr>
                      <p:nvPr/>
                    </p:nvPicPr>
                    <p:blipFill>
                      <a:blip r:embed="rId26"/>
                      <a:srcRect/>
                      <a:stretch>
                        <a:fillRect/>
                      </a:stretch>
                    </p:blipFill>
                    <p:spPr bwMode="auto">
                      <a:xfrm>
                        <a:off x="5148263" y="4281488"/>
                        <a:ext cx="190817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9"/>
          <p:cNvGraphicFramePr>
            <a:graphicFrameLocks noChangeAspect="1"/>
          </p:cNvGraphicFramePr>
          <p:nvPr>
            <p:extLst>
              <p:ext uri="{D42A27DB-BD31-4B8C-83A1-F6EECF244321}">
                <p14:modId xmlns:p14="http://schemas.microsoft.com/office/powerpoint/2010/main" val="1225197412"/>
              </p:ext>
            </p:extLst>
          </p:nvPr>
        </p:nvGraphicFramePr>
        <p:xfrm>
          <a:off x="1439863" y="4295775"/>
          <a:ext cx="1655762" cy="527050"/>
        </p:xfrm>
        <a:graphic>
          <a:graphicData uri="http://schemas.openxmlformats.org/presentationml/2006/ole">
            <mc:AlternateContent xmlns:mc="http://schemas.openxmlformats.org/markup-compatibility/2006">
              <mc:Choice xmlns:v="urn:schemas-microsoft-com:vml" Requires="v">
                <p:oleObj spid="_x0000_s92302" name="Equation" r:id="rId27" imgW="1549080" imgH="495000" progId="Equation.DSMT4">
                  <p:embed/>
                </p:oleObj>
              </mc:Choice>
              <mc:Fallback>
                <p:oleObj name="Equation" r:id="rId27" imgW="1549080" imgH="495000" progId="Equation.DSMT4">
                  <p:embed/>
                  <p:pic>
                    <p:nvPicPr>
                      <p:cNvPr id="0" name=""/>
                      <p:cNvPicPr>
                        <a:picLocks noChangeAspect="1" noChangeArrowheads="1"/>
                      </p:cNvPicPr>
                      <p:nvPr/>
                    </p:nvPicPr>
                    <p:blipFill>
                      <a:blip r:embed="rId28"/>
                      <a:srcRect/>
                      <a:stretch>
                        <a:fillRect/>
                      </a:stretch>
                    </p:blipFill>
                    <p:spPr bwMode="auto">
                      <a:xfrm>
                        <a:off x="1439863" y="4295775"/>
                        <a:ext cx="1655762"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0"/>
          <p:cNvGraphicFramePr>
            <a:graphicFrameLocks noChangeAspect="1"/>
          </p:cNvGraphicFramePr>
          <p:nvPr>
            <p:extLst>
              <p:ext uri="{D42A27DB-BD31-4B8C-83A1-F6EECF244321}">
                <p14:modId xmlns:p14="http://schemas.microsoft.com/office/powerpoint/2010/main" val="3238843288"/>
              </p:ext>
            </p:extLst>
          </p:nvPr>
        </p:nvGraphicFramePr>
        <p:xfrm>
          <a:off x="877888" y="4905375"/>
          <a:ext cx="2757487" cy="530225"/>
        </p:xfrm>
        <a:graphic>
          <a:graphicData uri="http://schemas.openxmlformats.org/presentationml/2006/ole">
            <mc:AlternateContent xmlns:mc="http://schemas.openxmlformats.org/markup-compatibility/2006">
              <mc:Choice xmlns:v="urn:schemas-microsoft-com:vml" Requires="v">
                <p:oleObj spid="_x0000_s92303" name="Equation" r:id="rId29" imgW="2552400" imgH="495000" progId="Equation.DSMT4">
                  <p:embed/>
                </p:oleObj>
              </mc:Choice>
              <mc:Fallback>
                <p:oleObj name="Equation" r:id="rId29" imgW="2552400" imgH="495000" progId="Equation.DSMT4">
                  <p:embed/>
                  <p:pic>
                    <p:nvPicPr>
                      <p:cNvPr id="0" name=""/>
                      <p:cNvPicPr>
                        <a:picLocks noChangeAspect="1" noChangeArrowheads="1"/>
                      </p:cNvPicPr>
                      <p:nvPr/>
                    </p:nvPicPr>
                    <p:blipFill>
                      <a:blip r:embed="rId30"/>
                      <a:srcRect/>
                      <a:stretch>
                        <a:fillRect/>
                      </a:stretch>
                    </p:blipFill>
                    <p:spPr bwMode="auto">
                      <a:xfrm>
                        <a:off x="877888" y="4905375"/>
                        <a:ext cx="275748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1"/>
          <p:cNvGraphicFramePr>
            <a:graphicFrameLocks noChangeAspect="1"/>
          </p:cNvGraphicFramePr>
          <p:nvPr>
            <p:extLst>
              <p:ext uri="{D42A27DB-BD31-4B8C-83A1-F6EECF244321}">
                <p14:modId xmlns:p14="http://schemas.microsoft.com/office/powerpoint/2010/main" val="3660359427"/>
              </p:ext>
            </p:extLst>
          </p:nvPr>
        </p:nvGraphicFramePr>
        <p:xfrm>
          <a:off x="1152525" y="5516563"/>
          <a:ext cx="2124075" cy="468312"/>
        </p:xfrm>
        <a:graphic>
          <a:graphicData uri="http://schemas.openxmlformats.org/presentationml/2006/ole">
            <mc:AlternateContent xmlns:mc="http://schemas.openxmlformats.org/markup-compatibility/2006">
              <mc:Choice xmlns:v="urn:schemas-microsoft-com:vml" Requires="v">
                <p:oleObj spid="_x0000_s92304" name="Equation" r:id="rId31" imgW="1942920" imgH="431640" progId="Equation.DSMT4">
                  <p:embed/>
                </p:oleObj>
              </mc:Choice>
              <mc:Fallback>
                <p:oleObj name="Equation" r:id="rId31" imgW="1942920" imgH="431640" progId="Equation.DSMT4">
                  <p:embed/>
                  <p:pic>
                    <p:nvPicPr>
                      <p:cNvPr id="0" name=""/>
                      <p:cNvPicPr>
                        <a:picLocks noChangeAspect="1" noChangeArrowheads="1"/>
                      </p:cNvPicPr>
                      <p:nvPr/>
                    </p:nvPicPr>
                    <p:blipFill>
                      <a:blip r:embed="rId32"/>
                      <a:srcRect/>
                      <a:stretch>
                        <a:fillRect/>
                      </a:stretch>
                    </p:blipFill>
                    <p:spPr bwMode="auto">
                      <a:xfrm>
                        <a:off x="1152525" y="5516563"/>
                        <a:ext cx="212407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2"/>
          <p:cNvGraphicFramePr>
            <a:graphicFrameLocks noChangeAspect="1"/>
          </p:cNvGraphicFramePr>
          <p:nvPr>
            <p:extLst>
              <p:ext uri="{D42A27DB-BD31-4B8C-83A1-F6EECF244321}">
                <p14:modId xmlns:p14="http://schemas.microsoft.com/office/powerpoint/2010/main" val="132077941"/>
              </p:ext>
            </p:extLst>
          </p:nvPr>
        </p:nvGraphicFramePr>
        <p:xfrm>
          <a:off x="1079500" y="6057900"/>
          <a:ext cx="2736850" cy="500063"/>
        </p:xfrm>
        <a:graphic>
          <a:graphicData uri="http://schemas.openxmlformats.org/presentationml/2006/ole">
            <mc:AlternateContent xmlns:mc="http://schemas.openxmlformats.org/markup-compatibility/2006">
              <mc:Choice xmlns:v="urn:schemas-microsoft-com:vml" Requires="v">
                <p:oleObj spid="_x0000_s92305" name="Equation" r:id="rId33" imgW="2705040" imgH="495000" progId="Equation.DSMT4">
                  <p:embed/>
                </p:oleObj>
              </mc:Choice>
              <mc:Fallback>
                <p:oleObj name="Equation" r:id="rId33" imgW="2705040" imgH="495000" progId="Equation.DSMT4">
                  <p:embed/>
                  <p:pic>
                    <p:nvPicPr>
                      <p:cNvPr id="0" name=""/>
                      <p:cNvPicPr>
                        <a:picLocks noChangeAspect="1" noChangeArrowheads="1"/>
                      </p:cNvPicPr>
                      <p:nvPr/>
                    </p:nvPicPr>
                    <p:blipFill>
                      <a:blip r:embed="rId34"/>
                      <a:srcRect/>
                      <a:stretch>
                        <a:fillRect/>
                      </a:stretch>
                    </p:blipFill>
                    <p:spPr bwMode="auto">
                      <a:xfrm>
                        <a:off x="1079500" y="6057900"/>
                        <a:ext cx="273685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Oval 33"/>
          <p:cNvSpPr>
            <a:spLocks noChangeArrowheads="1"/>
          </p:cNvSpPr>
          <p:nvPr/>
        </p:nvSpPr>
        <p:spPr bwMode="auto">
          <a:xfrm>
            <a:off x="935831" y="3771899"/>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Tree>
    <p:extLst>
      <p:ext uri="{BB962C8B-B14F-4D97-AF65-F5344CB8AC3E}">
        <p14:creationId xmlns:p14="http://schemas.microsoft.com/office/powerpoint/2010/main" val="19902663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矩形 1"/>
          <p:cNvSpPr>
            <a:spLocks noChangeArrowheads="1"/>
          </p:cNvSpPr>
          <p:nvPr/>
        </p:nvSpPr>
        <p:spPr bwMode="auto">
          <a:xfrm>
            <a:off x="0" y="0"/>
            <a:ext cx="9144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rgbClr val="FFC000"/>
                </a:solidFill>
              </a:rPr>
              <a:t>例题：</a:t>
            </a:r>
            <a:r>
              <a:rPr lang="en-US" altLang="zh-CN" sz="2400" b="1">
                <a:solidFill>
                  <a:srgbClr val="FFC000"/>
                </a:solidFill>
              </a:rPr>
              <a:t>9.18(p.419)</a:t>
            </a:r>
            <a:r>
              <a:rPr lang="zh-CN" altLang="zh-CN" sz="2400" b="1">
                <a:solidFill>
                  <a:srgbClr val="FFC000"/>
                </a:solidFill>
              </a:rPr>
              <a:t>（重点）</a:t>
            </a:r>
          </a:p>
          <a:p>
            <a:pPr algn="l"/>
            <a:r>
              <a:rPr lang="zh-CN" altLang="zh-CN" sz="2400" b="1">
                <a:solidFill>
                  <a:schemeClr val="bg1"/>
                </a:solidFill>
              </a:rPr>
              <a:t>无限长圆柱形铜线，外面包一层相对磁导率为</a:t>
            </a:r>
            <a:r>
              <a:rPr lang="en-US" altLang="zh-CN" sz="2400" b="1">
                <a:solidFill>
                  <a:schemeClr val="bg1"/>
                </a:solidFill>
              </a:rPr>
              <a:t>μ</a:t>
            </a:r>
            <a:r>
              <a:rPr lang="en-US" altLang="zh-CN" sz="2400" b="1" baseline="-25000">
                <a:solidFill>
                  <a:schemeClr val="bg1"/>
                </a:solidFill>
              </a:rPr>
              <a:t>r</a:t>
            </a:r>
            <a:r>
              <a:rPr lang="zh-CN" altLang="zh-CN" sz="2400" b="1">
                <a:solidFill>
                  <a:schemeClr val="bg1"/>
                </a:solidFill>
              </a:rPr>
              <a:t>的圆筒形磁介质。导线的半径为</a:t>
            </a:r>
            <a:r>
              <a:rPr lang="en-US" altLang="zh-CN" sz="2400" b="1">
                <a:solidFill>
                  <a:schemeClr val="bg1"/>
                </a:solidFill>
              </a:rPr>
              <a:t>R</a:t>
            </a:r>
            <a:r>
              <a:rPr lang="en-US" altLang="zh-CN" sz="2400" b="1" baseline="-25000">
                <a:solidFill>
                  <a:schemeClr val="bg1"/>
                </a:solidFill>
              </a:rPr>
              <a:t>1</a:t>
            </a:r>
            <a:r>
              <a:rPr lang="zh-CN" altLang="zh-CN" sz="2400" b="1">
                <a:solidFill>
                  <a:schemeClr val="bg1"/>
                </a:solidFill>
              </a:rPr>
              <a:t>，磁介质的外半径为</a:t>
            </a:r>
            <a:r>
              <a:rPr lang="en-US" altLang="zh-CN" sz="2400" b="1">
                <a:solidFill>
                  <a:schemeClr val="bg1"/>
                </a:solidFill>
              </a:rPr>
              <a:t>R</a:t>
            </a:r>
            <a:r>
              <a:rPr lang="en-US" altLang="zh-CN" sz="2400" b="1" baseline="-25000">
                <a:solidFill>
                  <a:schemeClr val="bg1"/>
                </a:solidFill>
              </a:rPr>
              <a:t>2</a:t>
            </a:r>
            <a:r>
              <a:rPr lang="zh-CN" altLang="zh-CN" sz="2400" b="1">
                <a:solidFill>
                  <a:schemeClr val="bg1"/>
                </a:solidFill>
              </a:rPr>
              <a:t>，铜线内均匀分布的电流</a:t>
            </a:r>
            <a:r>
              <a:rPr lang="en-US" altLang="zh-CN" sz="2400" b="1">
                <a:solidFill>
                  <a:schemeClr val="bg1"/>
                </a:solidFill>
              </a:rPr>
              <a:t>I</a:t>
            </a:r>
            <a:r>
              <a:rPr lang="zh-CN" altLang="zh-CN" sz="2400" b="1">
                <a:solidFill>
                  <a:schemeClr val="bg1"/>
                </a:solidFill>
              </a:rPr>
              <a:t>，铜线的相对磁导率为</a:t>
            </a:r>
            <a:r>
              <a:rPr lang="en-US" altLang="zh-CN" sz="2400" b="1">
                <a:solidFill>
                  <a:schemeClr val="bg1"/>
                </a:solidFill>
              </a:rPr>
              <a:t>1</a:t>
            </a:r>
            <a:r>
              <a:rPr lang="zh-CN" altLang="zh-CN" sz="2400" b="1">
                <a:solidFill>
                  <a:schemeClr val="bg1"/>
                </a:solidFill>
              </a:rPr>
              <a:t>。</a:t>
            </a:r>
          </a:p>
          <a:p>
            <a:pPr algn="l"/>
            <a:r>
              <a:rPr lang="zh-CN" altLang="zh-CN" sz="2400" b="1">
                <a:solidFill>
                  <a:schemeClr val="bg1"/>
                </a:solidFill>
              </a:rPr>
              <a:t>求：无限长圆柱形铜线和介质内外的磁场强度</a:t>
            </a:r>
            <a:r>
              <a:rPr lang="en-US" altLang="zh-CN" sz="2400" b="1">
                <a:solidFill>
                  <a:schemeClr val="bg1"/>
                </a:solidFill>
              </a:rPr>
              <a:t>H</a:t>
            </a:r>
            <a:r>
              <a:rPr lang="zh-CN" altLang="zh-CN" sz="2400" b="1">
                <a:solidFill>
                  <a:schemeClr val="bg1"/>
                </a:solidFill>
              </a:rPr>
              <a:t>和磁感应强度</a:t>
            </a:r>
            <a:r>
              <a:rPr lang="en-US" altLang="zh-CN" sz="2400" b="1">
                <a:solidFill>
                  <a:schemeClr val="bg1"/>
                </a:solidFill>
              </a:rPr>
              <a:t>B</a:t>
            </a:r>
            <a:r>
              <a:rPr lang="zh-CN" altLang="zh-CN" sz="2400" b="1">
                <a:solidFill>
                  <a:schemeClr val="bg1"/>
                </a:solidFill>
              </a:rPr>
              <a:t>。</a:t>
            </a:r>
          </a:p>
        </p:txBody>
      </p:sp>
      <p:pic>
        <p:nvPicPr>
          <p:cNvPr id="74755" name="Picture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085975"/>
            <a:ext cx="5845175"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6" name="Picture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811713"/>
            <a:ext cx="762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7"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050" y="4759325"/>
            <a:ext cx="24860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8" name="Picture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4781550"/>
            <a:ext cx="15906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9" name="Picture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6092825"/>
            <a:ext cx="31242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3775" y="5849938"/>
            <a:ext cx="26574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1" name="Picture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8750" y="1938338"/>
            <a:ext cx="2314575"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2" name="Picture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3475" y="4297363"/>
            <a:ext cx="28003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7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7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419100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463" y="1414463"/>
            <a:ext cx="22860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
          <p:cNvSpPr txBox="1">
            <a:spLocks noChangeArrowheads="1"/>
          </p:cNvSpPr>
          <p:nvPr/>
        </p:nvSpPr>
        <p:spPr bwMode="auto">
          <a:xfrm>
            <a:off x="228600" y="32385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五</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铁磁质</a:t>
            </a:r>
          </a:p>
        </p:txBody>
      </p:sp>
      <p:sp>
        <p:nvSpPr>
          <p:cNvPr id="162819" name="Text Box 3"/>
          <p:cNvSpPr txBox="1">
            <a:spLocks noChangeArrowheads="1"/>
          </p:cNvSpPr>
          <p:nvPr/>
        </p:nvSpPr>
        <p:spPr bwMode="auto">
          <a:xfrm>
            <a:off x="762000" y="106680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主要特征</a:t>
            </a:r>
          </a:p>
        </p:txBody>
      </p:sp>
      <p:sp>
        <p:nvSpPr>
          <p:cNvPr id="162820" name="Text Box 4"/>
          <p:cNvSpPr txBox="1">
            <a:spLocks noChangeArrowheads="1"/>
          </p:cNvSpPr>
          <p:nvPr/>
        </p:nvSpPr>
        <p:spPr bwMode="auto">
          <a:xfrm>
            <a:off x="2362200" y="838200"/>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在外场中，铁磁质可使原磁场大大增强。</a:t>
            </a:r>
          </a:p>
        </p:txBody>
      </p:sp>
      <p:sp>
        <p:nvSpPr>
          <p:cNvPr id="162821" name="Text Box 5"/>
          <p:cNvSpPr txBox="1">
            <a:spLocks noChangeArrowheads="1"/>
          </p:cNvSpPr>
          <p:nvPr/>
        </p:nvSpPr>
        <p:spPr bwMode="auto">
          <a:xfrm>
            <a:off x="2355850" y="1371600"/>
            <a:ext cx="678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撤去外磁场后，铁磁质仍能保留部分磁性。</a:t>
            </a:r>
          </a:p>
        </p:txBody>
      </p:sp>
      <p:sp>
        <p:nvSpPr>
          <p:cNvPr id="162822" name="AutoShape 6"/>
          <p:cNvSpPr>
            <a:spLocks/>
          </p:cNvSpPr>
          <p:nvPr/>
        </p:nvSpPr>
        <p:spPr bwMode="auto">
          <a:xfrm>
            <a:off x="2133600" y="1006475"/>
            <a:ext cx="228600" cy="685800"/>
          </a:xfrm>
          <a:prstGeom prst="leftBrace">
            <a:avLst>
              <a:gd name="adj1" fmla="val 25000"/>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3" name="Text Box 7"/>
          <p:cNvSpPr txBox="1">
            <a:spLocks noChangeArrowheads="1"/>
          </p:cNvSpPr>
          <p:nvPr/>
        </p:nvSpPr>
        <p:spPr bwMode="auto">
          <a:xfrm>
            <a:off x="474663" y="190500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 </a:t>
            </a:r>
            <a:r>
              <a:rPr kumimoji="1" lang="zh-CN" altLang="en-US" sz="2400" b="1">
                <a:solidFill>
                  <a:srgbClr val="66FFFF"/>
                </a:solidFill>
                <a:latin typeface="Times New Roman" pitchFamily="18" charset="0"/>
              </a:rPr>
              <a:t>磁畴 </a:t>
            </a:r>
            <a:r>
              <a:rPr kumimoji="1" lang="en-US" altLang="zh-CN" sz="2400" b="1">
                <a:solidFill>
                  <a:srgbClr val="66FFFF"/>
                </a:solidFill>
                <a:latin typeface="Times New Roman" pitchFamily="18" charset="0"/>
              </a:rPr>
              <a:t>—— </a:t>
            </a:r>
            <a:r>
              <a:rPr kumimoji="1" lang="zh-CN" altLang="en-US" sz="2400" b="1">
                <a:solidFill>
                  <a:srgbClr val="66FFFF"/>
                </a:solidFill>
                <a:latin typeface="Times New Roman" pitchFamily="18" charset="0"/>
              </a:rPr>
              <a:t>磁化微观机理</a:t>
            </a:r>
          </a:p>
        </p:txBody>
      </p:sp>
      <p:grpSp>
        <p:nvGrpSpPr>
          <p:cNvPr id="162824" name="Group 8"/>
          <p:cNvGrpSpPr>
            <a:grpSpLocks/>
          </p:cNvGrpSpPr>
          <p:nvPr/>
        </p:nvGrpSpPr>
        <p:grpSpPr bwMode="auto">
          <a:xfrm>
            <a:off x="6642100" y="3600450"/>
            <a:ext cx="1981200" cy="1524000"/>
            <a:chOff x="864" y="2304"/>
            <a:chExt cx="1392" cy="1152"/>
          </a:xfrm>
        </p:grpSpPr>
        <p:sp>
          <p:nvSpPr>
            <p:cNvPr id="76840" name="Rectangle 9"/>
            <p:cNvSpPr>
              <a:spLocks noChangeArrowheads="1"/>
            </p:cNvSpPr>
            <p:nvPr/>
          </p:nvSpPr>
          <p:spPr bwMode="auto">
            <a:xfrm>
              <a:off x="864" y="2304"/>
              <a:ext cx="1392" cy="1152"/>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1" name="Line 10"/>
            <p:cNvSpPr>
              <a:spLocks noChangeShapeType="1"/>
            </p:cNvSpPr>
            <p:nvPr/>
          </p:nvSpPr>
          <p:spPr bwMode="auto">
            <a:xfrm>
              <a:off x="864" y="2304"/>
              <a:ext cx="1392" cy="115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42" name="Line 11"/>
            <p:cNvSpPr>
              <a:spLocks noChangeShapeType="1"/>
            </p:cNvSpPr>
            <p:nvPr/>
          </p:nvSpPr>
          <p:spPr bwMode="auto">
            <a:xfrm flipV="1">
              <a:off x="864" y="2304"/>
              <a:ext cx="1392" cy="115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2828" name="AutoShape 12"/>
          <p:cNvSpPr>
            <a:spLocks noChangeArrowheads="1"/>
          </p:cNvSpPr>
          <p:nvPr/>
        </p:nvSpPr>
        <p:spPr bwMode="auto">
          <a:xfrm>
            <a:off x="7327900" y="38290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9" name="AutoShape 13"/>
          <p:cNvSpPr>
            <a:spLocks noChangeArrowheads="1"/>
          </p:cNvSpPr>
          <p:nvPr/>
        </p:nvSpPr>
        <p:spPr bwMode="auto">
          <a:xfrm>
            <a:off x="6870700" y="4133850"/>
            <a:ext cx="152400" cy="457200"/>
          </a:xfrm>
          <a:prstGeom prst="up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30" name="AutoShape 14"/>
          <p:cNvSpPr>
            <a:spLocks noChangeArrowheads="1"/>
          </p:cNvSpPr>
          <p:nvPr/>
        </p:nvSpPr>
        <p:spPr bwMode="auto">
          <a:xfrm>
            <a:off x="8242300" y="4133850"/>
            <a:ext cx="152400" cy="457200"/>
          </a:xfrm>
          <a:prstGeom prst="down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31" name="AutoShape 15"/>
          <p:cNvSpPr>
            <a:spLocks noChangeArrowheads="1"/>
          </p:cNvSpPr>
          <p:nvPr/>
        </p:nvSpPr>
        <p:spPr bwMode="auto">
          <a:xfrm>
            <a:off x="7327900" y="4743450"/>
            <a:ext cx="533400" cy="152400"/>
          </a:xfrm>
          <a:prstGeom prst="lef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32" name="Text Box 16"/>
          <p:cNvSpPr txBox="1">
            <a:spLocks noChangeArrowheads="1"/>
          </p:cNvSpPr>
          <p:nvPr/>
        </p:nvSpPr>
        <p:spPr bwMode="auto">
          <a:xfrm>
            <a:off x="762000" y="2270125"/>
            <a:ext cx="8382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铁磁质中自发磁化的小区域叫磁畴，磁畴中电子的自旋磁矩整齐排列。</a:t>
            </a:r>
          </a:p>
        </p:txBody>
      </p:sp>
      <p:sp>
        <p:nvSpPr>
          <p:cNvPr id="162833" name="Text Box 17"/>
          <p:cNvSpPr txBox="1">
            <a:spLocks noChangeArrowheads="1"/>
          </p:cNvSpPr>
          <p:nvPr/>
        </p:nvSpPr>
        <p:spPr bwMode="auto">
          <a:xfrm>
            <a:off x="762000" y="33115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无</a:t>
            </a:r>
          </a:p>
        </p:txBody>
      </p:sp>
      <p:graphicFrame>
        <p:nvGraphicFramePr>
          <p:cNvPr id="162834" name="Object 18"/>
          <p:cNvGraphicFramePr>
            <a:graphicFrameLocks/>
          </p:cNvGraphicFramePr>
          <p:nvPr/>
        </p:nvGraphicFramePr>
        <p:xfrm>
          <a:off x="1222375" y="3370263"/>
          <a:ext cx="366713" cy="444500"/>
        </p:xfrm>
        <a:graphic>
          <a:graphicData uri="http://schemas.openxmlformats.org/presentationml/2006/ole">
            <mc:AlternateContent xmlns:mc="http://schemas.openxmlformats.org/markup-compatibility/2006">
              <mc:Choice xmlns:v="urn:schemas-microsoft-com:vml" Requires="v">
                <p:oleObj spid="_x0000_s76978" name="Equation" r:id="rId3" imgW="266675" imgH="343008" progId="Equation.3">
                  <p:embed/>
                </p:oleObj>
              </mc:Choice>
              <mc:Fallback>
                <p:oleObj name="Equation" r:id="rId3" imgW="266675" imgH="343008" progId="Equation.3">
                  <p:embed/>
                  <p:pic>
                    <p:nvPicPr>
                      <p:cNvPr id="0" name="Object 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5" y="3370263"/>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35" name="Text Box 19"/>
          <p:cNvSpPr txBox="1">
            <a:spLocks noChangeArrowheads="1"/>
          </p:cNvSpPr>
          <p:nvPr/>
        </p:nvSpPr>
        <p:spPr bwMode="auto">
          <a:xfrm>
            <a:off x="1770063" y="3844925"/>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磁化方向与</a:t>
            </a:r>
          </a:p>
        </p:txBody>
      </p:sp>
      <p:sp>
        <p:nvSpPr>
          <p:cNvPr id="162836" name="Text Box 20"/>
          <p:cNvSpPr txBox="1">
            <a:spLocks noChangeArrowheads="1"/>
          </p:cNvSpPr>
          <p:nvPr/>
        </p:nvSpPr>
        <p:spPr bwMode="auto">
          <a:xfrm>
            <a:off x="777875" y="40735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有</a:t>
            </a:r>
          </a:p>
        </p:txBody>
      </p:sp>
      <p:graphicFrame>
        <p:nvGraphicFramePr>
          <p:cNvPr id="162837" name="Object 21"/>
          <p:cNvGraphicFramePr>
            <a:graphicFrameLocks/>
          </p:cNvGraphicFramePr>
          <p:nvPr/>
        </p:nvGraphicFramePr>
        <p:xfrm>
          <a:off x="1209675" y="4125913"/>
          <a:ext cx="366713" cy="444500"/>
        </p:xfrm>
        <a:graphic>
          <a:graphicData uri="http://schemas.openxmlformats.org/presentationml/2006/ole">
            <mc:AlternateContent xmlns:mc="http://schemas.openxmlformats.org/markup-compatibility/2006">
              <mc:Choice xmlns:v="urn:schemas-microsoft-com:vml" Requires="v">
                <p:oleObj spid="_x0000_s76979" name="Equation" r:id="rId5" imgW="266675" imgH="343008" progId="Equation.3">
                  <p:embed/>
                </p:oleObj>
              </mc:Choice>
              <mc:Fallback>
                <p:oleObj name="Equation" r:id="rId5" imgW="266675" imgH="343008" progId="Equation.3">
                  <p:embed/>
                  <p:pic>
                    <p:nvPicPr>
                      <p:cNvPr id="0" name="Object 2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9675" y="4125913"/>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38" name="Text Box 22"/>
          <p:cNvSpPr txBox="1">
            <a:spLocks noChangeArrowheads="1"/>
          </p:cNvSpPr>
          <p:nvPr/>
        </p:nvSpPr>
        <p:spPr bwMode="auto">
          <a:xfrm>
            <a:off x="1641475" y="3311525"/>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整个铁磁质的总磁矩为零</a:t>
            </a:r>
          </a:p>
        </p:txBody>
      </p:sp>
      <p:sp>
        <p:nvSpPr>
          <p:cNvPr id="162839" name="Rectangle 23"/>
          <p:cNvSpPr>
            <a:spLocks noChangeArrowheads="1"/>
          </p:cNvSpPr>
          <p:nvPr/>
        </p:nvSpPr>
        <p:spPr bwMode="auto">
          <a:xfrm>
            <a:off x="3792538" y="3844925"/>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Times New Roman" pitchFamily="18" charset="0"/>
              </a:rPr>
              <a:t>同向的磁畴扩大</a:t>
            </a:r>
          </a:p>
        </p:txBody>
      </p:sp>
      <p:graphicFrame>
        <p:nvGraphicFramePr>
          <p:cNvPr id="162840" name="Object 24"/>
          <p:cNvGraphicFramePr>
            <a:graphicFrameLocks/>
          </p:cNvGraphicFramePr>
          <p:nvPr/>
        </p:nvGraphicFramePr>
        <p:xfrm>
          <a:off x="3446463" y="3879850"/>
          <a:ext cx="366712" cy="444500"/>
        </p:xfrm>
        <a:graphic>
          <a:graphicData uri="http://schemas.openxmlformats.org/presentationml/2006/ole">
            <mc:AlternateContent xmlns:mc="http://schemas.openxmlformats.org/markup-compatibility/2006">
              <mc:Choice xmlns:v="urn:schemas-microsoft-com:vml" Requires="v">
                <p:oleObj spid="_x0000_s76980" name="Equation" r:id="rId7" imgW="266675" imgH="343008" progId="Equation.3">
                  <p:embed/>
                </p:oleObj>
              </mc:Choice>
              <mc:Fallback>
                <p:oleObj name="Equation" r:id="rId7" imgW="266675" imgH="343008" progId="Equation.3">
                  <p:embed/>
                  <p:pic>
                    <p:nvPicPr>
                      <p:cNvPr id="0" name="Object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6463" y="3879850"/>
                        <a:ext cx="3667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2841" name="Group 25"/>
          <p:cNvGrpSpPr>
            <a:grpSpLocks/>
          </p:cNvGrpSpPr>
          <p:nvPr/>
        </p:nvGrpSpPr>
        <p:grpSpPr bwMode="auto">
          <a:xfrm>
            <a:off x="6648450" y="3600450"/>
            <a:ext cx="1981200" cy="1524000"/>
            <a:chOff x="3999" y="1728"/>
            <a:chExt cx="1248" cy="960"/>
          </a:xfrm>
        </p:grpSpPr>
        <p:sp>
          <p:nvSpPr>
            <p:cNvPr id="76837" name="Rectangle 26"/>
            <p:cNvSpPr>
              <a:spLocks noChangeArrowheads="1"/>
            </p:cNvSpPr>
            <p:nvPr/>
          </p:nvSpPr>
          <p:spPr bwMode="auto">
            <a:xfrm>
              <a:off x="3999" y="1728"/>
              <a:ext cx="1248" cy="960"/>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8" name="Line 27"/>
            <p:cNvSpPr>
              <a:spLocks noChangeShapeType="1"/>
            </p:cNvSpPr>
            <p:nvPr/>
          </p:nvSpPr>
          <p:spPr bwMode="auto">
            <a:xfrm>
              <a:off x="4431" y="1728"/>
              <a:ext cx="816" cy="86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9" name="Line 28"/>
            <p:cNvSpPr>
              <a:spLocks noChangeShapeType="1"/>
            </p:cNvSpPr>
            <p:nvPr/>
          </p:nvSpPr>
          <p:spPr bwMode="auto">
            <a:xfrm flipV="1">
              <a:off x="4239" y="1787"/>
              <a:ext cx="1008" cy="86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2845" name="AutoShape 29"/>
          <p:cNvSpPr>
            <a:spLocks noChangeArrowheads="1"/>
          </p:cNvSpPr>
          <p:nvPr/>
        </p:nvSpPr>
        <p:spPr bwMode="auto">
          <a:xfrm>
            <a:off x="7199313" y="4133850"/>
            <a:ext cx="152400" cy="457200"/>
          </a:xfrm>
          <a:prstGeom prst="up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46" name="Text Box 30"/>
          <p:cNvSpPr txBox="1">
            <a:spLocks noChangeArrowheads="1"/>
          </p:cNvSpPr>
          <p:nvPr/>
        </p:nvSpPr>
        <p:spPr bwMode="auto">
          <a:xfrm>
            <a:off x="1770063" y="441325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磁化方向转向</a:t>
            </a:r>
          </a:p>
        </p:txBody>
      </p:sp>
      <p:graphicFrame>
        <p:nvGraphicFramePr>
          <p:cNvPr id="162847" name="Object 31"/>
          <p:cNvGraphicFramePr>
            <a:graphicFrameLocks/>
          </p:cNvGraphicFramePr>
          <p:nvPr/>
        </p:nvGraphicFramePr>
        <p:xfrm>
          <a:off x="3733800" y="4470400"/>
          <a:ext cx="366713" cy="444500"/>
        </p:xfrm>
        <a:graphic>
          <a:graphicData uri="http://schemas.openxmlformats.org/presentationml/2006/ole">
            <mc:AlternateContent xmlns:mc="http://schemas.openxmlformats.org/markup-compatibility/2006">
              <mc:Choice xmlns:v="urn:schemas-microsoft-com:vml" Requires="v">
                <p:oleObj spid="_x0000_s76981" name="Equation" r:id="rId9" imgW="266675" imgH="343008" progId="Equation.3">
                  <p:embed/>
                </p:oleObj>
              </mc:Choice>
              <mc:Fallback>
                <p:oleObj name="Equation" r:id="rId9" imgW="266675" imgH="343008" progId="Equation.3">
                  <p:embed/>
                  <p:pic>
                    <p:nvPicPr>
                      <p:cNvPr id="0" name="Object 3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3800" y="4470400"/>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48" name="Text Box 32"/>
          <p:cNvSpPr txBox="1">
            <a:spLocks noChangeArrowheads="1"/>
          </p:cNvSpPr>
          <p:nvPr/>
        </p:nvSpPr>
        <p:spPr bwMode="auto">
          <a:xfrm>
            <a:off x="4114800" y="4402138"/>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的方向</a:t>
            </a:r>
          </a:p>
        </p:txBody>
      </p:sp>
      <p:sp>
        <p:nvSpPr>
          <p:cNvPr id="162849" name="AutoShape 33"/>
          <p:cNvSpPr>
            <a:spLocks/>
          </p:cNvSpPr>
          <p:nvPr/>
        </p:nvSpPr>
        <p:spPr bwMode="auto">
          <a:xfrm>
            <a:off x="1658938" y="3990975"/>
            <a:ext cx="152400" cy="762000"/>
          </a:xfrm>
          <a:prstGeom prst="leftBrace">
            <a:avLst>
              <a:gd name="adj1" fmla="val 41667"/>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0" name="AutoShape 34"/>
          <p:cNvSpPr>
            <a:spLocks noChangeArrowheads="1"/>
          </p:cNvSpPr>
          <p:nvPr/>
        </p:nvSpPr>
        <p:spPr bwMode="auto">
          <a:xfrm rot="-7722946">
            <a:off x="7770813" y="47053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1" name="AutoShape 35"/>
          <p:cNvSpPr>
            <a:spLocks noChangeArrowheads="1"/>
          </p:cNvSpPr>
          <p:nvPr/>
        </p:nvSpPr>
        <p:spPr bwMode="auto">
          <a:xfrm rot="-3761646">
            <a:off x="7770813" y="37909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2" name="AutoShape 36"/>
          <p:cNvSpPr>
            <a:spLocks noChangeArrowheads="1"/>
          </p:cNvSpPr>
          <p:nvPr/>
        </p:nvSpPr>
        <p:spPr bwMode="auto">
          <a:xfrm rot="6573939">
            <a:off x="8266113" y="4133850"/>
            <a:ext cx="152400" cy="457200"/>
          </a:xfrm>
          <a:prstGeom prst="down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53" name="Line 37"/>
          <p:cNvSpPr>
            <a:spLocks noChangeShapeType="1"/>
          </p:cNvSpPr>
          <p:nvPr/>
        </p:nvSpPr>
        <p:spPr bwMode="auto">
          <a:xfrm flipV="1">
            <a:off x="7556500" y="3243263"/>
            <a:ext cx="0" cy="20574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2854" name="Object 38"/>
          <p:cNvGraphicFramePr>
            <a:graphicFrameLocks/>
          </p:cNvGraphicFramePr>
          <p:nvPr/>
        </p:nvGraphicFramePr>
        <p:xfrm>
          <a:off x="7708900" y="2990850"/>
          <a:ext cx="366713" cy="444500"/>
        </p:xfrm>
        <a:graphic>
          <a:graphicData uri="http://schemas.openxmlformats.org/presentationml/2006/ole">
            <mc:AlternateContent xmlns:mc="http://schemas.openxmlformats.org/markup-compatibility/2006">
              <mc:Choice xmlns:v="urn:schemas-microsoft-com:vml" Requires="v">
                <p:oleObj spid="_x0000_s76982" name="Equation" r:id="rId11" imgW="266675" imgH="343008" progId="Equation.3">
                  <p:embed/>
                </p:oleObj>
              </mc:Choice>
              <mc:Fallback>
                <p:oleObj name="Equation" r:id="rId11" imgW="266675" imgH="343008" progId="Equation.3">
                  <p:embed/>
                  <p:pic>
                    <p:nvPicPr>
                      <p:cNvPr id="0" name="Object 3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08900" y="2990850"/>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55" name="AutoShape 39"/>
          <p:cNvSpPr>
            <a:spLocks noChangeArrowheads="1"/>
          </p:cNvSpPr>
          <p:nvPr/>
        </p:nvSpPr>
        <p:spPr bwMode="auto">
          <a:xfrm>
            <a:off x="901700" y="5064125"/>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6" name="Text Box 40"/>
          <p:cNvSpPr txBox="1">
            <a:spLocks noChangeArrowheads="1"/>
          </p:cNvSpPr>
          <p:nvPr/>
        </p:nvSpPr>
        <p:spPr bwMode="auto">
          <a:xfrm>
            <a:off x="1676400" y="49530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使磁场大大增强</a:t>
            </a:r>
          </a:p>
        </p:txBody>
      </p:sp>
      <p:sp>
        <p:nvSpPr>
          <p:cNvPr id="162857" name="Text Box 41"/>
          <p:cNvSpPr txBox="1">
            <a:spLocks noChangeArrowheads="1"/>
          </p:cNvSpPr>
          <p:nvPr/>
        </p:nvSpPr>
        <p:spPr bwMode="auto">
          <a:xfrm>
            <a:off x="773113" y="5394325"/>
            <a:ext cx="59324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外场撤去，被磁化的铁磁质受体内杂质和内应力的阻碍，不能恢复磁化前的状态。</a:t>
            </a:r>
          </a:p>
        </p:txBody>
      </p:sp>
      <p:sp>
        <p:nvSpPr>
          <p:cNvPr id="162858" name="AutoShape 42"/>
          <p:cNvSpPr>
            <a:spLocks noChangeArrowheads="1"/>
          </p:cNvSpPr>
          <p:nvPr/>
        </p:nvSpPr>
        <p:spPr bwMode="auto">
          <a:xfrm>
            <a:off x="7086600" y="5589588"/>
            <a:ext cx="1301750" cy="762000"/>
          </a:xfrm>
          <a:prstGeom prst="wedgeRectCallout">
            <a:avLst>
              <a:gd name="adj1" fmla="val 5000"/>
              <a:gd name="adj2" fmla="val -146250"/>
            </a:avLst>
          </a:prstGeom>
          <a:solidFill>
            <a:srgbClr val="006699"/>
          </a:solidFill>
          <a:ln w="19050">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Times New Roman" pitchFamily="18" charset="0"/>
                <a:ea typeface="楷体_GB2312" pitchFamily="49" charset="-122"/>
              </a:rPr>
              <a:t>磁畴的磁化方向</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2818"/>
                                        </p:tgtEl>
                                        <p:attrNameLst>
                                          <p:attrName>style.visibility</p:attrName>
                                        </p:attrNameLst>
                                      </p:cBhvr>
                                      <p:to>
                                        <p:strVal val="visible"/>
                                      </p:to>
                                    </p:set>
                                    <p:animEffect transition="in" filter="wipe(left)">
                                      <p:cBhvr>
                                        <p:cTn id="7" dur="500"/>
                                        <p:tgtEl>
                                          <p:spTgt spid="162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2819"/>
                                        </p:tgtEl>
                                        <p:attrNameLst>
                                          <p:attrName>style.visibility</p:attrName>
                                        </p:attrNameLst>
                                      </p:cBhvr>
                                      <p:to>
                                        <p:strVal val="visible"/>
                                      </p:to>
                                    </p:set>
                                    <p:animEffect transition="in" filter="wipe(left)">
                                      <p:cBhvr>
                                        <p:cTn id="12" dur="500"/>
                                        <p:tgtEl>
                                          <p:spTgt spid="1628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62822"/>
                                        </p:tgtEl>
                                        <p:attrNameLst>
                                          <p:attrName>style.visibility</p:attrName>
                                        </p:attrNameLst>
                                      </p:cBhvr>
                                      <p:to>
                                        <p:strVal val="visible"/>
                                      </p:to>
                                    </p:set>
                                    <p:animEffect transition="in" filter="barn(outHorizontal)">
                                      <p:cBhvr>
                                        <p:cTn id="17" dur="500"/>
                                        <p:tgtEl>
                                          <p:spTgt spid="1628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2820"/>
                                        </p:tgtEl>
                                        <p:attrNameLst>
                                          <p:attrName>style.visibility</p:attrName>
                                        </p:attrNameLst>
                                      </p:cBhvr>
                                      <p:to>
                                        <p:strVal val="visible"/>
                                      </p:to>
                                    </p:set>
                                    <p:animEffect transition="in" filter="wipe(left)">
                                      <p:cBhvr>
                                        <p:cTn id="22" dur="500"/>
                                        <p:tgtEl>
                                          <p:spTgt spid="1628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2821"/>
                                        </p:tgtEl>
                                        <p:attrNameLst>
                                          <p:attrName>style.visibility</p:attrName>
                                        </p:attrNameLst>
                                      </p:cBhvr>
                                      <p:to>
                                        <p:strVal val="visible"/>
                                      </p:to>
                                    </p:set>
                                    <p:animEffect transition="in" filter="wipe(left)">
                                      <p:cBhvr>
                                        <p:cTn id="27" dur="500"/>
                                        <p:tgtEl>
                                          <p:spTgt spid="1628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2823"/>
                                        </p:tgtEl>
                                        <p:attrNameLst>
                                          <p:attrName>style.visibility</p:attrName>
                                        </p:attrNameLst>
                                      </p:cBhvr>
                                      <p:to>
                                        <p:strVal val="visible"/>
                                      </p:to>
                                    </p:set>
                                    <p:animEffect transition="in" filter="wipe(left)">
                                      <p:cBhvr>
                                        <p:cTn id="32" dur="500"/>
                                        <p:tgtEl>
                                          <p:spTgt spid="1628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162824"/>
                                        </p:tgtEl>
                                        <p:attrNameLst>
                                          <p:attrName>style.visibility</p:attrName>
                                        </p:attrNameLst>
                                      </p:cBhvr>
                                      <p:to>
                                        <p:strVal val="visible"/>
                                      </p:to>
                                    </p:set>
                                    <p:animEffect transition="in" filter="box(out)">
                                      <p:cBhvr>
                                        <p:cTn id="37" dur="500"/>
                                        <p:tgtEl>
                                          <p:spTgt spid="1628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2832"/>
                                        </p:tgtEl>
                                        <p:attrNameLst>
                                          <p:attrName>style.visibility</p:attrName>
                                        </p:attrNameLst>
                                      </p:cBhvr>
                                      <p:to>
                                        <p:strVal val="visible"/>
                                      </p:to>
                                    </p:set>
                                    <p:animEffect transition="in" filter="wipe(left)">
                                      <p:cBhvr>
                                        <p:cTn id="42" dur="500"/>
                                        <p:tgtEl>
                                          <p:spTgt spid="16283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2828"/>
                                        </p:tgtEl>
                                        <p:attrNameLst>
                                          <p:attrName>style.visibility</p:attrName>
                                        </p:attrNameLst>
                                      </p:cBhvr>
                                      <p:to>
                                        <p:strVal val="visible"/>
                                      </p:to>
                                    </p:set>
                                    <p:animEffect transition="in" filter="wipe(left)">
                                      <p:cBhvr>
                                        <p:cTn id="47" dur="500"/>
                                        <p:tgtEl>
                                          <p:spTgt spid="16282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2829"/>
                                        </p:tgtEl>
                                        <p:attrNameLst>
                                          <p:attrName>style.visibility</p:attrName>
                                        </p:attrNameLst>
                                      </p:cBhvr>
                                      <p:to>
                                        <p:strVal val="visible"/>
                                      </p:to>
                                    </p:set>
                                    <p:animEffect transition="in" filter="wipe(down)">
                                      <p:cBhvr>
                                        <p:cTn id="52" dur="500"/>
                                        <p:tgtEl>
                                          <p:spTgt spid="16282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62831"/>
                                        </p:tgtEl>
                                        <p:attrNameLst>
                                          <p:attrName>style.visibility</p:attrName>
                                        </p:attrNameLst>
                                      </p:cBhvr>
                                      <p:to>
                                        <p:strVal val="visible"/>
                                      </p:to>
                                    </p:set>
                                    <p:animEffect transition="in" filter="wipe(right)">
                                      <p:cBhvr>
                                        <p:cTn id="57" dur="500"/>
                                        <p:tgtEl>
                                          <p:spTgt spid="16283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62830"/>
                                        </p:tgtEl>
                                        <p:attrNameLst>
                                          <p:attrName>style.visibility</p:attrName>
                                        </p:attrNameLst>
                                      </p:cBhvr>
                                      <p:to>
                                        <p:strVal val="visible"/>
                                      </p:to>
                                    </p:set>
                                    <p:animEffect transition="in" filter="wipe(up)">
                                      <p:cBhvr>
                                        <p:cTn id="62" dur="500"/>
                                        <p:tgtEl>
                                          <p:spTgt spid="16283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162858"/>
                                        </p:tgtEl>
                                        <p:attrNameLst>
                                          <p:attrName>style.visibility</p:attrName>
                                        </p:attrNameLst>
                                      </p:cBhvr>
                                      <p:to>
                                        <p:strVal val="visible"/>
                                      </p:to>
                                    </p:set>
                                    <p:animEffect transition="in" filter="box(out)">
                                      <p:cBhvr>
                                        <p:cTn id="67" dur="500"/>
                                        <p:tgtEl>
                                          <p:spTgt spid="16285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2833"/>
                                        </p:tgtEl>
                                        <p:attrNameLst>
                                          <p:attrName>style.visibility</p:attrName>
                                        </p:attrNameLst>
                                      </p:cBhvr>
                                      <p:to>
                                        <p:strVal val="visible"/>
                                      </p:to>
                                    </p:set>
                                    <p:animEffect transition="in" filter="wipe(left)">
                                      <p:cBhvr>
                                        <p:cTn id="72" dur="500"/>
                                        <p:tgtEl>
                                          <p:spTgt spid="162833"/>
                                        </p:tgtEl>
                                      </p:cBhvr>
                                    </p:animEffect>
                                  </p:childTnLst>
                                </p:cTn>
                              </p:par>
                            </p:childTnLst>
                          </p:cTn>
                        </p:par>
                        <p:par>
                          <p:cTn id="73" fill="hold" nodeType="afterGroup">
                            <p:stCondLst>
                              <p:cond delay="500"/>
                            </p:stCondLst>
                            <p:childTnLst>
                              <p:par>
                                <p:cTn id="74" presetID="22" presetClass="entr" presetSubtype="8" fill="hold" nodeType="afterEffect">
                                  <p:stCondLst>
                                    <p:cond delay="0"/>
                                  </p:stCondLst>
                                  <p:childTnLst>
                                    <p:set>
                                      <p:cBhvr>
                                        <p:cTn id="75" dur="1" fill="hold">
                                          <p:stCondLst>
                                            <p:cond delay="0"/>
                                          </p:stCondLst>
                                        </p:cTn>
                                        <p:tgtEl>
                                          <p:spTgt spid="162834"/>
                                        </p:tgtEl>
                                        <p:attrNameLst>
                                          <p:attrName>style.visibility</p:attrName>
                                        </p:attrNameLst>
                                      </p:cBhvr>
                                      <p:to>
                                        <p:strVal val="visible"/>
                                      </p:to>
                                    </p:set>
                                    <p:animEffect transition="in" filter="wipe(left)">
                                      <p:cBhvr>
                                        <p:cTn id="76" dur="500"/>
                                        <p:tgtEl>
                                          <p:spTgt spid="16283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62838"/>
                                        </p:tgtEl>
                                        <p:attrNameLst>
                                          <p:attrName>style.visibility</p:attrName>
                                        </p:attrNameLst>
                                      </p:cBhvr>
                                      <p:to>
                                        <p:strVal val="visible"/>
                                      </p:to>
                                    </p:set>
                                    <p:animEffect transition="in" filter="wipe(left)">
                                      <p:cBhvr>
                                        <p:cTn id="81" dur="500"/>
                                        <p:tgtEl>
                                          <p:spTgt spid="16283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62836"/>
                                        </p:tgtEl>
                                        <p:attrNameLst>
                                          <p:attrName>style.visibility</p:attrName>
                                        </p:attrNameLst>
                                      </p:cBhvr>
                                      <p:to>
                                        <p:strVal val="visible"/>
                                      </p:to>
                                    </p:set>
                                    <p:animEffect transition="in" filter="wipe(left)">
                                      <p:cBhvr>
                                        <p:cTn id="86" dur="500"/>
                                        <p:tgtEl>
                                          <p:spTgt spid="162836"/>
                                        </p:tgtEl>
                                      </p:cBhvr>
                                    </p:animEffect>
                                  </p:childTnLst>
                                </p:cTn>
                              </p:par>
                            </p:childTnLst>
                          </p:cTn>
                        </p:par>
                        <p:par>
                          <p:cTn id="87" fill="hold" nodeType="afterGroup">
                            <p:stCondLst>
                              <p:cond delay="500"/>
                            </p:stCondLst>
                            <p:childTnLst>
                              <p:par>
                                <p:cTn id="88" presetID="22" presetClass="entr" presetSubtype="8" fill="hold" nodeType="afterEffect">
                                  <p:stCondLst>
                                    <p:cond delay="0"/>
                                  </p:stCondLst>
                                  <p:childTnLst>
                                    <p:set>
                                      <p:cBhvr>
                                        <p:cTn id="89" dur="1" fill="hold">
                                          <p:stCondLst>
                                            <p:cond delay="0"/>
                                          </p:stCondLst>
                                        </p:cTn>
                                        <p:tgtEl>
                                          <p:spTgt spid="162837"/>
                                        </p:tgtEl>
                                        <p:attrNameLst>
                                          <p:attrName>style.visibility</p:attrName>
                                        </p:attrNameLst>
                                      </p:cBhvr>
                                      <p:to>
                                        <p:strVal val="visible"/>
                                      </p:to>
                                    </p:set>
                                    <p:animEffect transition="in" filter="wipe(left)">
                                      <p:cBhvr>
                                        <p:cTn id="90" dur="500"/>
                                        <p:tgtEl>
                                          <p:spTgt spid="162837"/>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2" presetClass="entr" presetSubtype="4" fill="hold" grpId="0" nodeType="clickEffect">
                                  <p:stCondLst>
                                    <p:cond delay="0"/>
                                  </p:stCondLst>
                                  <p:childTnLst>
                                    <p:set>
                                      <p:cBhvr>
                                        <p:cTn id="94" dur="1" fill="hold">
                                          <p:stCondLst>
                                            <p:cond delay="0"/>
                                          </p:stCondLst>
                                        </p:cTn>
                                        <p:tgtEl>
                                          <p:spTgt spid="162853"/>
                                        </p:tgtEl>
                                        <p:attrNameLst>
                                          <p:attrName>style.visibility</p:attrName>
                                        </p:attrNameLst>
                                      </p:cBhvr>
                                      <p:to>
                                        <p:strVal val="visible"/>
                                      </p:to>
                                    </p:set>
                                    <p:animEffect transition="in" filter="slide(fromBottom)">
                                      <p:cBhvr>
                                        <p:cTn id="95" dur="500"/>
                                        <p:tgtEl>
                                          <p:spTgt spid="162853"/>
                                        </p:tgtEl>
                                      </p:cBhvr>
                                    </p:animEffect>
                                  </p:childTnLst>
                                </p:cTn>
                              </p:par>
                            </p:childTnLst>
                          </p:cTn>
                        </p:par>
                        <p:par>
                          <p:cTn id="96" fill="hold" nodeType="afterGroup">
                            <p:stCondLst>
                              <p:cond delay="500"/>
                            </p:stCondLst>
                            <p:childTnLst>
                              <p:par>
                                <p:cTn id="97" presetID="1" presetClass="entr" presetSubtype="0" fill="hold" nodeType="afterEffect">
                                  <p:stCondLst>
                                    <p:cond delay="0"/>
                                  </p:stCondLst>
                                  <p:childTnLst>
                                    <p:set>
                                      <p:cBhvr>
                                        <p:cTn id="98" dur="1" fill="hold">
                                          <p:stCondLst>
                                            <p:cond delay="499"/>
                                          </p:stCondLst>
                                        </p:cTn>
                                        <p:tgtEl>
                                          <p:spTgt spid="16285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9" presetClass="entr" presetSubtype="0" fill="hold" nodeType="clickEffect">
                                  <p:stCondLst>
                                    <p:cond delay="0"/>
                                  </p:stCondLst>
                                  <p:childTnLst>
                                    <p:set>
                                      <p:cBhvr>
                                        <p:cTn id="102" dur="1" fill="hold">
                                          <p:stCondLst>
                                            <p:cond delay="0"/>
                                          </p:stCondLst>
                                        </p:cTn>
                                        <p:tgtEl>
                                          <p:spTgt spid="162841"/>
                                        </p:tgtEl>
                                        <p:attrNameLst>
                                          <p:attrName>style.visibility</p:attrName>
                                        </p:attrNameLst>
                                      </p:cBhvr>
                                      <p:to>
                                        <p:strVal val="visible"/>
                                      </p:to>
                                    </p:set>
                                    <p:animEffect transition="in" filter="dissolve">
                                      <p:cBhvr>
                                        <p:cTn id="103" dur="500"/>
                                        <p:tgtEl>
                                          <p:spTgt spid="16284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6" presetClass="entr" presetSubtype="42" fill="hold" grpId="0" nodeType="clickEffect">
                                  <p:stCondLst>
                                    <p:cond delay="0"/>
                                  </p:stCondLst>
                                  <p:childTnLst>
                                    <p:set>
                                      <p:cBhvr>
                                        <p:cTn id="107" dur="1" fill="hold">
                                          <p:stCondLst>
                                            <p:cond delay="0"/>
                                          </p:stCondLst>
                                        </p:cTn>
                                        <p:tgtEl>
                                          <p:spTgt spid="162849"/>
                                        </p:tgtEl>
                                        <p:attrNameLst>
                                          <p:attrName>style.visibility</p:attrName>
                                        </p:attrNameLst>
                                      </p:cBhvr>
                                      <p:to>
                                        <p:strVal val="visible"/>
                                      </p:to>
                                    </p:set>
                                    <p:animEffect transition="in" filter="barn(outHorizontal)">
                                      <p:cBhvr>
                                        <p:cTn id="108" dur="500"/>
                                        <p:tgtEl>
                                          <p:spTgt spid="162849"/>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62835"/>
                                        </p:tgtEl>
                                        <p:attrNameLst>
                                          <p:attrName>style.visibility</p:attrName>
                                        </p:attrNameLst>
                                      </p:cBhvr>
                                      <p:to>
                                        <p:strVal val="visible"/>
                                      </p:to>
                                    </p:set>
                                    <p:animEffect transition="in" filter="wipe(left)">
                                      <p:cBhvr>
                                        <p:cTn id="113" dur="500"/>
                                        <p:tgtEl>
                                          <p:spTgt spid="162835"/>
                                        </p:tgtEl>
                                      </p:cBhvr>
                                    </p:animEffect>
                                  </p:childTnLst>
                                </p:cTn>
                              </p:par>
                            </p:childTnLst>
                          </p:cTn>
                        </p:par>
                        <p:par>
                          <p:cTn id="114" fill="hold" nodeType="afterGroup">
                            <p:stCondLst>
                              <p:cond delay="500"/>
                            </p:stCondLst>
                            <p:childTnLst>
                              <p:par>
                                <p:cTn id="115" presetID="22" presetClass="entr" presetSubtype="8" fill="hold" nodeType="afterEffect">
                                  <p:stCondLst>
                                    <p:cond delay="0"/>
                                  </p:stCondLst>
                                  <p:childTnLst>
                                    <p:set>
                                      <p:cBhvr>
                                        <p:cTn id="116" dur="1" fill="hold">
                                          <p:stCondLst>
                                            <p:cond delay="0"/>
                                          </p:stCondLst>
                                        </p:cTn>
                                        <p:tgtEl>
                                          <p:spTgt spid="162840"/>
                                        </p:tgtEl>
                                        <p:attrNameLst>
                                          <p:attrName>style.visibility</p:attrName>
                                        </p:attrNameLst>
                                      </p:cBhvr>
                                      <p:to>
                                        <p:strVal val="visible"/>
                                      </p:to>
                                    </p:set>
                                    <p:animEffect transition="in" filter="wipe(left)">
                                      <p:cBhvr>
                                        <p:cTn id="117" dur="500"/>
                                        <p:tgtEl>
                                          <p:spTgt spid="16284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62839"/>
                                        </p:tgtEl>
                                        <p:attrNameLst>
                                          <p:attrName>style.visibility</p:attrName>
                                        </p:attrNameLst>
                                      </p:cBhvr>
                                      <p:to>
                                        <p:strVal val="visible"/>
                                      </p:to>
                                    </p:set>
                                    <p:animEffect transition="in" filter="wipe(left)">
                                      <p:cBhvr>
                                        <p:cTn id="122" dur="500"/>
                                        <p:tgtEl>
                                          <p:spTgt spid="16283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162845"/>
                                        </p:tgtEl>
                                        <p:attrNameLst>
                                          <p:attrName>style.visibility</p:attrName>
                                        </p:attrNameLst>
                                      </p:cBhvr>
                                      <p:to>
                                        <p:strVal val="visible"/>
                                      </p:to>
                                    </p:set>
                                    <p:animEffect transition="in" filter="wipe(down)">
                                      <p:cBhvr>
                                        <p:cTn id="127" dur="500"/>
                                        <p:tgtEl>
                                          <p:spTgt spid="162845"/>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62846"/>
                                        </p:tgtEl>
                                        <p:attrNameLst>
                                          <p:attrName>style.visibility</p:attrName>
                                        </p:attrNameLst>
                                      </p:cBhvr>
                                      <p:to>
                                        <p:strVal val="visible"/>
                                      </p:to>
                                    </p:set>
                                    <p:animEffect transition="in" filter="wipe(left)">
                                      <p:cBhvr>
                                        <p:cTn id="132" dur="500"/>
                                        <p:tgtEl>
                                          <p:spTgt spid="162846"/>
                                        </p:tgtEl>
                                      </p:cBhvr>
                                    </p:animEffect>
                                  </p:childTnLst>
                                </p:cTn>
                              </p:par>
                            </p:childTnLst>
                          </p:cTn>
                        </p:par>
                        <p:par>
                          <p:cTn id="133" fill="hold" nodeType="afterGroup">
                            <p:stCondLst>
                              <p:cond delay="500"/>
                            </p:stCondLst>
                            <p:childTnLst>
                              <p:par>
                                <p:cTn id="134" presetID="22" presetClass="entr" presetSubtype="8" fill="hold" nodeType="afterEffect">
                                  <p:stCondLst>
                                    <p:cond delay="0"/>
                                  </p:stCondLst>
                                  <p:childTnLst>
                                    <p:set>
                                      <p:cBhvr>
                                        <p:cTn id="135" dur="1" fill="hold">
                                          <p:stCondLst>
                                            <p:cond delay="0"/>
                                          </p:stCondLst>
                                        </p:cTn>
                                        <p:tgtEl>
                                          <p:spTgt spid="162847"/>
                                        </p:tgtEl>
                                        <p:attrNameLst>
                                          <p:attrName>style.visibility</p:attrName>
                                        </p:attrNameLst>
                                      </p:cBhvr>
                                      <p:to>
                                        <p:strVal val="visible"/>
                                      </p:to>
                                    </p:set>
                                    <p:animEffect transition="in" filter="wipe(left)">
                                      <p:cBhvr>
                                        <p:cTn id="136" dur="500"/>
                                        <p:tgtEl>
                                          <p:spTgt spid="162847"/>
                                        </p:tgtEl>
                                      </p:cBhvr>
                                    </p:animEffect>
                                  </p:childTnLst>
                                </p:cTn>
                              </p:par>
                            </p:childTnLst>
                          </p:cTn>
                        </p:par>
                        <p:par>
                          <p:cTn id="137" fill="hold" nodeType="afterGroup">
                            <p:stCondLst>
                              <p:cond delay="1000"/>
                            </p:stCondLst>
                            <p:childTnLst>
                              <p:par>
                                <p:cTn id="138" presetID="22" presetClass="entr" presetSubtype="8" fill="hold" grpId="0" nodeType="afterEffect">
                                  <p:stCondLst>
                                    <p:cond delay="0"/>
                                  </p:stCondLst>
                                  <p:childTnLst>
                                    <p:set>
                                      <p:cBhvr>
                                        <p:cTn id="139" dur="1" fill="hold">
                                          <p:stCondLst>
                                            <p:cond delay="0"/>
                                          </p:stCondLst>
                                        </p:cTn>
                                        <p:tgtEl>
                                          <p:spTgt spid="162848"/>
                                        </p:tgtEl>
                                        <p:attrNameLst>
                                          <p:attrName>style.visibility</p:attrName>
                                        </p:attrNameLst>
                                      </p:cBhvr>
                                      <p:to>
                                        <p:strVal val="visible"/>
                                      </p:to>
                                    </p:set>
                                    <p:animEffect transition="in" filter="wipe(left)">
                                      <p:cBhvr>
                                        <p:cTn id="140" dur="500"/>
                                        <p:tgtEl>
                                          <p:spTgt spid="162848"/>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162851"/>
                                        </p:tgtEl>
                                        <p:attrNameLst>
                                          <p:attrName>style.visibility</p:attrName>
                                        </p:attrNameLst>
                                      </p:cBhvr>
                                      <p:to>
                                        <p:strVal val="visible"/>
                                      </p:to>
                                    </p:set>
                                    <p:animEffect transition="in" filter="wipe(down)">
                                      <p:cBhvr>
                                        <p:cTn id="145" dur="500"/>
                                        <p:tgtEl>
                                          <p:spTgt spid="162851"/>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4" fill="hold" grpId="0" nodeType="clickEffect">
                                  <p:stCondLst>
                                    <p:cond delay="0"/>
                                  </p:stCondLst>
                                  <p:childTnLst>
                                    <p:set>
                                      <p:cBhvr>
                                        <p:cTn id="149" dur="1" fill="hold">
                                          <p:stCondLst>
                                            <p:cond delay="0"/>
                                          </p:stCondLst>
                                        </p:cTn>
                                        <p:tgtEl>
                                          <p:spTgt spid="162850"/>
                                        </p:tgtEl>
                                        <p:attrNameLst>
                                          <p:attrName>style.visibility</p:attrName>
                                        </p:attrNameLst>
                                      </p:cBhvr>
                                      <p:to>
                                        <p:strVal val="visible"/>
                                      </p:to>
                                    </p:set>
                                    <p:animEffect transition="in" filter="wipe(down)">
                                      <p:cBhvr>
                                        <p:cTn id="150" dur="500"/>
                                        <p:tgtEl>
                                          <p:spTgt spid="162850"/>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1" fill="hold" grpId="0" nodeType="clickEffect">
                                  <p:stCondLst>
                                    <p:cond delay="0"/>
                                  </p:stCondLst>
                                  <p:childTnLst>
                                    <p:set>
                                      <p:cBhvr>
                                        <p:cTn id="154" dur="1" fill="hold">
                                          <p:stCondLst>
                                            <p:cond delay="0"/>
                                          </p:stCondLst>
                                        </p:cTn>
                                        <p:tgtEl>
                                          <p:spTgt spid="162852"/>
                                        </p:tgtEl>
                                        <p:attrNameLst>
                                          <p:attrName>style.visibility</p:attrName>
                                        </p:attrNameLst>
                                      </p:cBhvr>
                                      <p:to>
                                        <p:strVal val="visible"/>
                                      </p:to>
                                    </p:set>
                                    <p:animEffect transition="in" filter="wipe(up)">
                                      <p:cBhvr>
                                        <p:cTn id="155" dur="500"/>
                                        <p:tgtEl>
                                          <p:spTgt spid="162852"/>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162855"/>
                                        </p:tgtEl>
                                        <p:attrNameLst>
                                          <p:attrName>style.visibility</p:attrName>
                                        </p:attrNameLst>
                                      </p:cBhvr>
                                      <p:to>
                                        <p:strVal val="visible"/>
                                      </p:to>
                                    </p:set>
                                    <p:animEffect transition="in" filter="wipe(left)">
                                      <p:cBhvr>
                                        <p:cTn id="160" dur="500"/>
                                        <p:tgtEl>
                                          <p:spTgt spid="162855"/>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162856"/>
                                        </p:tgtEl>
                                        <p:attrNameLst>
                                          <p:attrName>style.visibility</p:attrName>
                                        </p:attrNameLst>
                                      </p:cBhvr>
                                      <p:to>
                                        <p:strVal val="visible"/>
                                      </p:to>
                                    </p:set>
                                    <p:animEffect transition="in" filter="wipe(left)">
                                      <p:cBhvr>
                                        <p:cTn id="165" dur="500"/>
                                        <p:tgtEl>
                                          <p:spTgt spid="162856"/>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162857"/>
                                        </p:tgtEl>
                                        <p:attrNameLst>
                                          <p:attrName>style.visibility</p:attrName>
                                        </p:attrNameLst>
                                      </p:cBhvr>
                                      <p:to>
                                        <p:strVal val="visible"/>
                                      </p:to>
                                    </p:set>
                                    <p:animEffect transition="in" filter="wipe(left)">
                                      <p:cBhvr>
                                        <p:cTn id="170" dur="500"/>
                                        <p:tgtEl>
                                          <p:spTgt spid="162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8" grpId="0" autoUpdateAnimBg="0"/>
      <p:bldP spid="162819" grpId="0" autoUpdateAnimBg="0"/>
      <p:bldP spid="162820" grpId="0" autoUpdateAnimBg="0"/>
      <p:bldP spid="162821" grpId="0" autoUpdateAnimBg="0"/>
      <p:bldP spid="162822" grpId="0" animBg="1"/>
      <p:bldP spid="162823" grpId="0" autoUpdateAnimBg="0"/>
      <p:bldP spid="162828" grpId="0" animBg="1"/>
      <p:bldP spid="162829" grpId="0" animBg="1"/>
      <p:bldP spid="162830" grpId="0" animBg="1"/>
      <p:bldP spid="162831" grpId="0" animBg="1"/>
      <p:bldP spid="162832" grpId="0" autoUpdateAnimBg="0"/>
      <p:bldP spid="162833" grpId="0" autoUpdateAnimBg="0"/>
      <p:bldP spid="162835" grpId="0" autoUpdateAnimBg="0"/>
      <p:bldP spid="162836" grpId="0" autoUpdateAnimBg="0"/>
      <p:bldP spid="162838" grpId="0" autoUpdateAnimBg="0"/>
      <p:bldP spid="162839" grpId="0" autoUpdateAnimBg="0"/>
      <p:bldP spid="162845" grpId="0" animBg="1"/>
      <p:bldP spid="162846" grpId="0" autoUpdateAnimBg="0"/>
      <p:bldP spid="162848" grpId="0" autoUpdateAnimBg="0"/>
      <p:bldP spid="162849" grpId="0" animBg="1"/>
      <p:bldP spid="162850" grpId="0" animBg="1"/>
      <p:bldP spid="162851" grpId="0" animBg="1"/>
      <p:bldP spid="162852" grpId="0" animBg="1"/>
      <p:bldP spid="162853" grpId="0" animBg="1"/>
      <p:bldP spid="162855" grpId="0" animBg="1"/>
      <p:bldP spid="162856" grpId="0" autoUpdateAnimBg="0"/>
      <p:bldP spid="162857" grpId="0" autoUpdateAnimBg="0"/>
      <p:bldP spid="162858"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450850" y="361950"/>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2. </a:t>
            </a:r>
            <a:r>
              <a:rPr kumimoji="1" lang="zh-CN" altLang="en-US" sz="2400" b="1">
                <a:solidFill>
                  <a:srgbClr val="66FFFF"/>
                </a:solidFill>
                <a:latin typeface="Times New Roman" pitchFamily="18" charset="0"/>
              </a:rPr>
              <a:t>宏观磁化现象 </a:t>
            </a:r>
            <a:r>
              <a:rPr kumimoji="1" lang="en-US" altLang="zh-CN" sz="2400" b="1">
                <a:solidFill>
                  <a:srgbClr val="66FFFF"/>
                </a:solidFill>
                <a:latin typeface="Times New Roman" pitchFamily="18" charset="0"/>
              </a:rPr>
              <a:t>—— </a:t>
            </a:r>
            <a:r>
              <a:rPr kumimoji="1" lang="zh-CN" altLang="en-US" sz="2400" b="1">
                <a:solidFill>
                  <a:srgbClr val="66FFFF"/>
                </a:solidFill>
                <a:latin typeface="Times New Roman" pitchFamily="18" charset="0"/>
              </a:rPr>
              <a:t>磁滞回线</a:t>
            </a:r>
          </a:p>
        </p:txBody>
      </p:sp>
      <p:sp>
        <p:nvSpPr>
          <p:cNvPr id="163843" name="Text Box 3"/>
          <p:cNvSpPr txBox="1">
            <a:spLocks noChangeArrowheads="1"/>
          </p:cNvSpPr>
          <p:nvPr/>
        </p:nvSpPr>
        <p:spPr bwMode="auto">
          <a:xfrm>
            <a:off x="768350" y="90805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铁磁质中</a:t>
            </a:r>
          </a:p>
        </p:txBody>
      </p:sp>
      <p:graphicFrame>
        <p:nvGraphicFramePr>
          <p:cNvPr id="163844" name="Object 4"/>
          <p:cNvGraphicFramePr>
            <a:graphicFrameLocks/>
          </p:cNvGraphicFramePr>
          <p:nvPr/>
        </p:nvGraphicFramePr>
        <p:xfrm>
          <a:off x="2152650" y="984250"/>
          <a:ext cx="1130300" cy="306388"/>
        </p:xfrm>
        <a:graphic>
          <a:graphicData uri="http://schemas.openxmlformats.org/presentationml/2006/ole">
            <mc:AlternateContent xmlns:mc="http://schemas.openxmlformats.org/markup-compatibility/2006">
              <mc:Choice xmlns:v="urn:schemas-microsoft-com:vml" Requires="v">
                <p:oleObj spid="_x0000_s78333" name="Equation" r:id="rId3" imgW="1028666" imgH="198072" progId="Equation.3">
                  <p:embed/>
                </p:oleObj>
              </mc:Choice>
              <mc:Fallback>
                <p:oleObj name="Equation" r:id="rId3" imgW="1028666" imgH="198072"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650" y="984250"/>
                        <a:ext cx="11303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5" name="Text Box 5"/>
          <p:cNvSpPr txBox="1">
            <a:spLocks noChangeArrowheads="1"/>
          </p:cNvSpPr>
          <p:nvPr/>
        </p:nvSpPr>
        <p:spPr bwMode="auto">
          <a:xfrm>
            <a:off x="3282950" y="90805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不是线性关系</a:t>
            </a:r>
          </a:p>
        </p:txBody>
      </p:sp>
      <p:sp>
        <p:nvSpPr>
          <p:cNvPr id="163846" name="Freeform 6"/>
          <p:cNvSpPr>
            <a:spLocks/>
          </p:cNvSpPr>
          <p:nvPr/>
        </p:nvSpPr>
        <p:spPr bwMode="auto">
          <a:xfrm>
            <a:off x="1277938" y="2162175"/>
            <a:ext cx="2640012" cy="1862138"/>
          </a:xfrm>
          <a:custGeom>
            <a:avLst/>
            <a:gdLst>
              <a:gd name="T0" fmla="*/ 0 w 1872"/>
              <a:gd name="T1" fmla="*/ 2147483647 h 1536"/>
              <a:gd name="T2" fmla="*/ 2147483647 w 1872"/>
              <a:gd name="T3" fmla="*/ 2147483647 h 1536"/>
              <a:gd name="T4" fmla="*/ 2147483647 w 1872"/>
              <a:gd name="T5" fmla="*/ 2147483647 h 1536"/>
              <a:gd name="T6" fmla="*/ 2147483647 w 1872"/>
              <a:gd name="T7" fmla="*/ 2147483647 h 1536"/>
              <a:gd name="T8" fmla="*/ 2147483647 w 1872"/>
              <a:gd name="T9" fmla="*/ 0 h 1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2" h="1536">
                <a:moveTo>
                  <a:pt x="0" y="1536"/>
                </a:moveTo>
                <a:cubicBezTo>
                  <a:pt x="104" y="1496"/>
                  <a:pt x="208" y="1456"/>
                  <a:pt x="288" y="1296"/>
                </a:cubicBezTo>
                <a:cubicBezTo>
                  <a:pt x="368" y="1136"/>
                  <a:pt x="328" y="768"/>
                  <a:pt x="480" y="576"/>
                </a:cubicBezTo>
                <a:cubicBezTo>
                  <a:pt x="632" y="384"/>
                  <a:pt x="968" y="240"/>
                  <a:pt x="1200" y="144"/>
                </a:cubicBezTo>
                <a:cubicBezTo>
                  <a:pt x="1432" y="48"/>
                  <a:pt x="1652" y="24"/>
                  <a:pt x="1872"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47" name="Object 7"/>
          <p:cNvGraphicFramePr>
            <a:graphicFrameLocks/>
          </p:cNvGraphicFramePr>
          <p:nvPr/>
        </p:nvGraphicFramePr>
        <p:xfrm>
          <a:off x="2282825" y="1870075"/>
          <a:ext cx="949325" cy="292100"/>
        </p:xfrm>
        <a:graphic>
          <a:graphicData uri="http://schemas.openxmlformats.org/presentationml/2006/ole">
            <mc:AlternateContent xmlns:mc="http://schemas.openxmlformats.org/markup-compatibility/2006">
              <mc:Choice xmlns:v="urn:schemas-microsoft-com:vml" Requires="v">
                <p:oleObj spid="_x0000_s78334" name="Equation" r:id="rId5" imgW="845840" imgH="190512" progId="Equation.3">
                  <p:embed/>
                </p:oleObj>
              </mc:Choice>
              <mc:Fallback>
                <p:oleObj name="Equation" r:id="rId5" imgW="845840" imgH="190512"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2825" y="1870075"/>
                        <a:ext cx="94932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8" name="Freeform 8"/>
          <p:cNvSpPr>
            <a:spLocks/>
          </p:cNvSpPr>
          <p:nvPr/>
        </p:nvSpPr>
        <p:spPr bwMode="auto">
          <a:xfrm>
            <a:off x="1243013" y="2390775"/>
            <a:ext cx="2144712" cy="1608138"/>
          </a:xfrm>
          <a:custGeom>
            <a:avLst/>
            <a:gdLst>
              <a:gd name="T0" fmla="*/ 0 w 1632"/>
              <a:gd name="T1" fmla="*/ 2147483647 h 1440"/>
              <a:gd name="T2" fmla="*/ 2147483647 w 1632"/>
              <a:gd name="T3" fmla="*/ 2147483647 h 1440"/>
              <a:gd name="T4" fmla="*/ 2147483647 w 1632"/>
              <a:gd name="T5" fmla="*/ 2147483647 h 1440"/>
              <a:gd name="T6" fmla="*/ 2147483647 w 1632"/>
              <a:gd name="T7" fmla="*/ 2147483647 h 1440"/>
              <a:gd name="T8" fmla="*/ 2147483647 w 1632"/>
              <a:gd name="T9" fmla="*/ 2147483647 h 1440"/>
              <a:gd name="T10" fmla="*/ 2147483647 w 1632"/>
              <a:gd name="T11" fmla="*/ 2147483647 h 1440"/>
              <a:gd name="T12" fmla="*/ 2147483647 w 1632"/>
              <a:gd name="T13" fmla="*/ 2147483647 h 14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2" h="1440">
                <a:moveTo>
                  <a:pt x="0" y="1440"/>
                </a:moveTo>
                <a:cubicBezTo>
                  <a:pt x="52" y="1424"/>
                  <a:pt x="104" y="1408"/>
                  <a:pt x="144" y="1200"/>
                </a:cubicBezTo>
                <a:cubicBezTo>
                  <a:pt x="184" y="992"/>
                  <a:pt x="208" y="384"/>
                  <a:pt x="240" y="192"/>
                </a:cubicBezTo>
                <a:cubicBezTo>
                  <a:pt x="272" y="0"/>
                  <a:pt x="296" y="24"/>
                  <a:pt x="336" y="48"/>
                </a:cubicBezTo>
                <a:cubicBezTo>
                  <a:pt x="376" y="72"/>
                  <a:pt x="400" y="184"/>
                  <a:pt x="480" y="336"/>
                </a:cubicBezTo>
                <a:cubicBezTo>
                  <a:pt x="560" y="488"/>
                  <a:pt x="624" y="808"/>
                  <a:pt x="816" y="960"/>
                </a:cubicBezTo>
                <a:cubicBezTo>
                  <a:pt x="1008" y="1112"/>
                  <a:pt x="1320" y="1180"/>
                  <a:pt x="1632" y="1248"/>
                </a:cubicBezTo>
              </a:path>
            </a:pathLst>
          </a:custGeom>
          <a:noFill/>
          <a:ln w="38100" cap="flat" cmpd="sng">
            <a:solidFill>
              <a:schemeClr val="bg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49" name="Object 9"/>
          <p:cNvGraphicFramePr>
            <a:graphicFrameLocks noChangeAspect="1"/>
          </p:cNvGraphicFramePr>
          <p:nvPr/>
        </p:nvGraphicFramePr>
        <p:xfrm>
          <a:off x="2268538" y="2847975"/>
          <a:ext cx="969962" cy="493713"/>
        </p:xfrm>
        <a:graphic>
          <a:graphicData uri="http://schemas.openxmlformats.org/presentationml/2006/ole">
            <mc:AlternateContent xmlns:mc="http://schemas.openxmlformats.org/markup-compatibility/2006">
              <mc:Choice xmlns:v="urn:schemas-microsoft-com:vml" Requires="v">
                <p:oleObj spid="_x0000_s78335" name="Equation" r:id="rId7" imgW="380995" imgH="114264" progId="Equation.3">
                  <p:embed/>
                </p:oleObj>
              </mc:Choice>
              <mc:Fallback>
                <p:oleObj name="Equation" r:id="rId7" imgW="380995" imgH="114264"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2847975"/>
                        <a:ext cx="969962"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3850" name="Group 10"/>
          <p:cNvGrpSpPr>
            <a:grpSpLocks/>
          </p:cNvGrpSpPr>
          <p:nvPr/>
        </p:nvGrpSpPr>
        <p:grpSpPr bwMode="auto">
          <a:xfrm>
            <a:off x="804863" y="1885950"/>
            <a:ext cx="3217862" cy="2286000"/>
            <a:chOff x="240" y="1104"/>
            <a:chExt cx="2400" cy="1741"/>
          </a:xfrm>
        </p:grpSpPr>
        <p:sp>
          <p:nvSpPr>
            <p:cNvPr id="77869" name="Line 11"/>
            <p:cNvSpPr>
              <a:spLocks noChangeShapeType="1"/>
            </p:cNvSpPr>
            <p:nvPr/>
          </p:nvSpPr>
          <p:spPr bwMode="auto">
            <a:xfrm>
              <a:off x="576" y="2736"/>
              <a:ext cx="2016"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70" name="Line 12"/>
            <p:cNvSpPr>
              <a:spLocks noChangeShapeType="1"/>
            </p:cNvSpPr>
            <p:nvPr/>
          </p:nvSpPr>
          <p:spPr bwMode="auto">
            <a:xfrm flipV="1">
              <a:off x="576" y="1104"/>
              <a:ext cx="0" cy="163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871" name="Object 13"/>
            <p:cNvGraphicFramePr>
              <a:graphicFrameLocks noChangeAspect="1"/>
            </p:cNvGraphicFramePr>
            <p:nvPr/>
          </p:nvGraphicFramePr>
          <p:xfrm>
            <a:off x="240" y="1104"/>
            <a:ext cx="288" cy="254"/>
          </p:xfrm>
          <a:graphic>
            <a:graphicData uri="http://schemas.openxmlformats.org/presentationml/2006/ole">
              <mc:AlternateContent xmlns:mc="http://schemas.openxmlformats.org/markup-compatibility/2006">
                <mc:Choice xmlns:v="urn:schemas-microsoft-com:vml" Requires="v">
                  <p:oleObj spid="_x0000_s78336" name="Equation" r:id="rId9" imgW="53378" imgH="60912" progId="Equation.3">
                    <p:embed/>
                  </p:oleObj>
                </mc:Choice>
                <mc:Fallback>
                  <p:oleObj name="Equation" r:id="rId9" imgW="53378" imgH="60912"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 y="1104"/>
                          <a:ext cx="288"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72" name="Object 14"/>
            <p:cNvGraphicFramePr>
              <a:graphicFrameLocks noChangeAspect="1"/>
            </p:cNvGraphicFramePr>
            <p:nvPr/>
          </p:nvGraphicFramePr>
          <p:xfrm>
            <a:off x="2304" y="2400"/>
            <a:ext cx="336" cy="254"/>
          </p:xfrm>
          <a:graphic>
            <a:graphicData uri="http://schemas.openxmlformats.org/presentationml/2006/ole">
              <mc:AlternateContent xmlns:mc="http://schemas.openxmlformats.org/markup-compatibility/2006">
                <mc:Choice xmlns:v="urn:schemas-microsoft-com:vml" Requires="v">
                  <p:oleObj spid="_x0000_s78337" name="Equation" r:id="rId11" imgW="76286" imgH="60912" progId="Equation.3">
                    <p:embed/>
                  </p:oleObj>
                </mc:Choice>
                <mc:Fallback>
                  <p:oleObj name="Equation" r:id="rId11" imgW="76286" imgH="60912"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4" y="2400"/>
                          <a:ext cx="336"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73" name="Object 15"/>
            <p:cNvGraphicFramePr>
              <a:graphicFrameLocks noChangeAspect="1"/>
            </p:cNvGraphicFramePr>
            <p:nvPr/>
          </p:nvGraphicFramePr>
          <p:xfrm>
            <a:off x="288" y="2592"/>
            <a:ext cx="283" cy="253"/>
          </p:xfrm>
          <a:graphic>
            <a:graphicData uri="http://schemas.openxmlformats.org/presentationml/2006/ole">
              <mc:AlternateContent xmlns:mc="http://schemas.openxmlformats.org/markup-compatibility/2006">
                <mc:Choice xmlns:v="urn:schemas-microsoft-com:vml" Requires="v">
                  <p:oleObj spid="_x0000_s78338" name="Equation" r:id="rId13" imgW="22907" imgH="38016" progId="Equation.3">
                    <p:embed/>
                  </p:oleObj>
                </mc:Choice>
                <mc:Fallback>
                  <p:oleObj name="Equation" r:id="rId13" imgW="22907" imgH="38016"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 y="2592"/>
                          <a:ext cx="283"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856" name="Freeform 16"/>
          <p:cNvSpPr>
            <a:spLocks/>
          </p:cNvSpPr>
          <p:nvPr/>
        </p:nvSpPr>
        <p:spPr bwMode="auto">
          <a:xfrm>
            <a:off x="6958013" y="2344738"/>
            <a:ext cx="742950" cy="908050"/>
          </a:xfrm>
          <a:custGeom>
            <a:avLst/>
            <a:gdLst>
              <a:gd name="T0" fmla="*/ 0 w 1104"/>
              <a:gd name="T1" fmla="*/ 2147483647 h 1152"/>
              <a:gd name="T2" fmla="*/ 2147483647 w 1104"/>
              <a:gd name="T3" fmla="*/ 2147483647 h 1152"/>
              <a:gd name="T4" fmla="*/ 2147483647 w 1104"/>
              <a:gd name="T5" fmla="*/ 2147483647 h 1152"/>
              <a:gd name="T6" fmla="*/ 2147483647 w 1104"/>
              <a:gd name="T7" fmla="*/ 2147483647 h 1152"/>
              <a:gd name="T8" fmla="*/ 2147483647 w 1104"/>
              <a:gd name="T9" fmla="*/ 0 h 1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 h="1152">
                <a:moveTo>
                  <a:pt x="0" y="1152"/>
                </a:moveTo>
                <a:cubicBezTo>
                  <a:pt x="80" y="1140"/>
                  <a:pt x="160" y="1128"/>
                  <a:pt x="240" y="1008"/>
                </a:cubicBezTo>
                <a:cubicBezTo>
                  <a:pt x="320" y="888"/>
                  <a:pt x="392" y="584"/>
                  <a:pt x="480" y="432"/>
                </a:cubicBezTo>
                <a:cubicBezTo>
                  <a:pt x="568" y="280"/>
                  <a:pt x="664" y="168"/>
                  <a:pt x="768" y="96"/>
                </a:cubicBezTo>
                <a:cubicBezTo>
                  <a:pt x="872" y="24"/>
                  <a:pt x="988" y="12"/>
                  <a:pt x="1104"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7" name="Freeform 17"/>
          <p:cNvSpPr>
            <a:spLocks/>
          </p:cNvSpPr>
          <p:nvPr/>
        </p:nvSpPr>
        <p:spPr bwMode="auto">
          <a:xfrm>
            <a:off x="6424613" y="2344738"/>
            <a:ext cx="1484312" cy="908050"/>
          </a:xfrm>
          <a:custGeom>
            <a:avLst/>
            <a:gdLst>
              <a:gd name="T0" fmla="*/ 2147483647 w 1200"/>
              <a:gd name="T1" fmla="*/ 2147483647 h 1160"/>
              <a:gd name="T2" fmla="*/ 2147483647 w 1200"/>
              <a:gd name="T3" fmla="*/ 2147483647 h 1160"/>
              <a:gd name="T4" fmla="*/ 2147483647 w 1200"/>
              <a:gd name="T5" fmla="*/ 2147483647 h 1160"/>
              <a:gd name="T6" fmla="*/ 2147483647 w 1200"/>
              <a:gd name="T7" fmla="*/ 2147483647 h 1160"/>
              <a:gd name="T8" fmla="*/ 2147483647 w 1200"/>
              <a:gd name="T9" fmla="*/ 2147483647 h 1160"/>
              <a:gd name="T10" fmla="*/ 2147483647 w 1200"/>
              <a:gd name="T11" fmla="*/ 2147483647 h 1160"/>
              <a:gd name="T12" fmla="*/ 0 w 1200"/>
              <a:gd name="T13" fmla="*/ 2147483647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8" name="Freeform 18"/>
          <p:cNvSpPr>
            <a:spLocks/>
          </p:cNvSpPr>
          <p:nvPr/>
        </p:nvSpPr>
        <p:spPr bwMode="auto">
          <a:xfrm>
            <a:off x="5575300" y="3241675"/>
            <a:ext cx="860425" cy="908050"/>
          </a:xfrm>
          <a:custGeom>
            <a:avLst/>
            <a:gdLst>
              <a:gd name="T0" fmla="*/ 2147483647 w 576"/>
              <a:gd name="T1" fmla="*/ 0 h 1152"/>
              <a:gd name="T2" fmla="*/ 2147483647 w 576"/>
              <a:gd name="T3" fmla="*/ 2147483647 h 1152"/>
              <a:gd name="T4" fmla="*/ 2147483647 w 576"/>
              <a:gd name="T5" fmla="*/ 2147483647 h 1152"/>
              <a:gd name="T6" fmla="*/ 2147483647 w 576"/>
              <a:gd name="T7" fmla="*/ 2147483647 h 1152"/>
              <a:gd name="T8" fmla="*/ 2147483647 w 576"/>
              <a:gd name="T9" fmla="*/ 2147483647 h 1152"/>
              <a:gd name="T10" fmla="*/ 0 w 576"/>
              <a:gd name="T11" fmla="*/ 2147483647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9" name="Freeform 19"/>
          <p:cNvSpPr>
            <a:spLocks/>
          </p:cNvSpPr>
          <p:nvPr/>
        </p:nvSpPr>
        <p:spPr bwMode="auto">
          <a:xfrm flipH="1" flipV="1">
            <a:off x="7491413" y="2344738"/>
            <a:ext cx="685800" cy="908050"/>
          </a:xfrm>
          <a:custGeom>
            <a:avLst/>
            <a:gdLst>
              <a:gd name="T0" fmla="*/ 2147483647 w 576"/>
              <a:gd name="T1" fmla="*/ 0 h 1152"/>
              <a:gd name="T2" fmla="*/ 2147483647 w 576"/>
              <a:gd name="T3" fmla="*/ 2147483647 h 1152"/>
              <a:gd name="T4" fmla="*/ 2147483647 w 576"/>
              <a:gd name="T5" fmla="*/ 2147483647 h 1152"/>
              <a:gd name="T6" fmla="*/ 2147483647 w 576"/>
              <a:gd name="T7" fmla="*/ 2147483647 h 1152"/>
              <a:gd name="T8" fmla="*/ 2147483647 w 576"/>
              <a:gd name="T9" fmla="*/ 2147483647 h 1152"/>
              <a:gd name="T10" fmla="*/ 0 w 576"/>
              <a:gd name="T11" fmla="*/ 2147483647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0" name="Freeform 20"/>
          <p:cNvSpPr>
            <a:spLocks/>
          </p:cNvSpPr>
          <p:nvPr/>
        </p:nvSpPr>
        <p:spPr bwMode="auto">
          <a:xfrm flipH="1" flipV="1">
            <a:off x="5627688" y="3259138"/>
            <a:ext cx="1863725" cy="914400"/>
          </a:xfrm>
          <a:custGeom>
            <a:avLst/>
            <a:gdLst>
              <a:gd name="T0" fmla="*/ 2147483647 w 1200"/>
              <a:gd name="T1" fmla="*/ 2147483647 h 1160"/>
              <a:gd name="T2" fmla="*/ 2147483647 w 1200"/>
              <a:gd name="T3" fmla="*/ 2147483647 h 1160"/>
              <a:gd name="T4" fmla="*/ 2147483647 w 1200"/>
              <a:gd name="T5" fmla="*/ 2147483647 h 1160"/>
              <a:gd name="T6" fmla="*/ 2147483647 w 1200"/>
              <a:gd name="T7" fmla="*/ 2147483647 h 1160"/>
              <a:gd name="T8" fmla="*/ 2147483647 w 1200"/>
              <a:gd name="T9" fmla="*/ 2147483647 h 1160"/>
              <a:gd name="T10" fmla="*/ 2147483647 w 1200"/>
              <a:gd name="T11" fmla="*/ 2147483647 h 1160"/>
              <a:gd name="T12" fmla="*/ 0 w 1200"/>
              <a:gd name="T13" fmla="*/ 2147483647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1" name="Line 21"/>
          <p:cNvSpPr>
            <a:spLocks noChangeShapeType="1"/>
          </p:cNvSpPr>
          <p:nvPr/>
        </p:nvSpPr>
        <p:spPr bwMode="auto">
          <a:xfrm>
            <a:off x="7686675" y="2344738"/>
            <a:ext cx="404813" cy="158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62" name="Object 22"/>
          <p:cNvGraphicFramePr>
            <a:graphicFrameLocks/>
          </p:cNvGraphicFramePr>
          <p:nvPr/>
        </p:nvGraphicFramePr>
        <p:xfrm>
          <a:off x="8229600" y="2238375"/>
          <a:ext cx="230188" cy="230188"/>
        </p:xfrm>
        <a:graphic>
          <a:graphicData uri="http://schemas.openxmlformats.org/presentationml/2006/ole">
            <mc:AlternateContent xmlns:mc="http://schemas.openxmlformats.org/markup-compatibility/2006">
              <mc:Choice xmlns:v="urn:schemas-microsoft-com:vml" Requires="v">
                <p:oleObj spid="_x0000_s78339" name="Equation" r:id="rId15" imgW="114320" imgH="114264" progId="Equation.3">
                  <p:embed/>
                </p:oleObj>
              </mc:Choice>
              <mc:Fallback>
                <p:oleObj name="Equation" r:id="rId15" imgW="114320" imgH="114264"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9600" y="223837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3" name="Object 23"/>
          <p:cNvGraphicFramePr>
            <a:graphicFrameLocks/>
          </p:cNvGraphicFramePr>
          <p:nvPr/>
        </p:nvGraphicFramePr>
        <p:xfrm>
          <a:off x="7037388" y="1998663"/>
          <a:ext cx="201612" cy="315912"/>
        </p:xfrm>
        <a:graphic>
          <a:graphicData uri="http://schemas.openxmlformats.org/presentationml/2006/ole">
            <mc:AlternateContent xmlns:mc="http://schemas.openxmlformats.org/markup-compatibility/2006">
              <mc:Choice xmlns:v="urn:schemas-microsoft-com:vml" Requires="v">
                <p:oleObj spid="_x0000_s78340" name="Equation" r:id="rId17" imgW="98977" imgH="213408" progId="Equation.3">
                  <p:embed/>
                </p:oleObj>
              </mc:Choice>
              <mc:Fallback>
                <p:oleObj name="Equation" r:id="rId17" imgW="98977" imgH="213408" progId="Equation.3">
                  <p:embed/>
                  <p:pic>
                    <p:nvPicPr>
                      <p:cNvPr id="0" name="Object 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37388" y="1998663"/>
                        <a:ext cx="2016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4" name="Object 24"/>
          <p:cNvGraphicFramePr>
            <a:graphicFrameLocks/>
          </p:cNvGraphicFramePr>
          <p:nvPr/>
        </p:nvGraphicFramePr>
        <p:xfrm>
          <a:off x="6057900" y="3322638"/>
          <a:ext cx="190500" cy="230187"/>
        </p:xfrm>
        <a:graphic>
          <a:graphicData uri="http://schemas.openxmlformats.org/presentationml/2006/ole">
            <mc:AlternateContent xmlns:mc="http://schemas.openxmlformats.org/markup-compatibility/2006">
              <mc:Choice xmlns:v="urn:schemas-microsoft-com:vml" Requires="v">
                <p:oleObj spid="_x0000_s78341" name="Equation" r:id="rId19" imgW="76286" imgH="114264" progId="Equation.3">
                  <p:embed/>
                </p:oleObj>
              </mc:Choice>
              <mc:Fallback>
                <p:oleObj name="Equation" r:id="rId19" imgW="76286" imgH="114264" progId="Equation.3">
                  <p:embed/>
                  <p:pic>
                    <p:nvPicPr>
                      <p:cNvPr id="0" name="Object 2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57900" y="3322638"/>
                        <a:ext cx="1905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5" name="Object 25"/>
          <p:cNvGraphicFramePr>
            <a:graphicFrameLocks/>
          </p:cNvGraphicFramePr>
          <p:nvPr/>
        </p:nvGraphicFramePr>
        <p:xfrm>
          <a:off x="5307013" y="3973513"/>
          <a:ext cx="255587" cy="315912"/>
        </p:xfrm>
        <a:graphic>
          <a:graphicData uri="http://schemas.openxmlformats.org/presentationml/2006/ole">
            <mc:AlternateContent xmlns:mc="http://schemas.openxmlformats.org/markup-compatibility/2006">
              <mc:Choice xmlns:v="urn:schemas-microsoft-com:vml" Requires="v">
                <p:oleObj spid="_x0000_s78342" name="Equation" r:id="rId21" imgW="152355" imgH="213408" progId="Equation.3">
                  <p:embed/>
                </p:oleObj>
              </mc:Choice>
              <mc:Fallback>
                <p:oleObj name="Equation" r:id="rId21" imgW="152355" imgH="213408" progId="Equation.3">
                  <p:embed/>
                  <p:pic>
                    <p:nvPicPr>
                      <p:cNvPr id="0" name="Object 2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07013" y="3973513"/>
                        <a:ext cx="2555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6" name="Object 26"/>
          <p:cNvGraphicFramePr>
            <a:graphicFrameLocks/>
          </p:cNvGraphicFramePr>
          <p:nvPr/>
        </p:nvGraphicFramePr>
        <p:xfrm>
          <a:off x="7048500" y="4065588"/>
          <a:ext cx="190500" cy="230187"/>
        </p:xfrm>
        <a:graphic>
          <a:graphicData uri="http://schemas.openxmlformats.org/presentationml/2006/ole">
            <mc:AlternateContent xmlns:mc="http://schemas.openxmlformats.org/markup-compatibility/2006">
              <mc:Choice xmlns:v="urn:schemas-microsoft-com:vml" Requires="v">
                <p:oleObj spid="_x0000_s78343" name="Equation" r:id="rId23" imgW="76286" imgH="114264" progId="Equation.3">
                  <p:embed/>
                </p:oleObj>
              </mc:Choice>
              <mc:Fallback>
                <p:oleObj name="Equation" r:id="rId23" imgW="76286" imgH="114264" progId="Equation.3">
                  <p:embed/>
                  <p:pic>
                    <p:nvPicPr>
                      <p:cNvPr id="0" name="Object 2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48500" y="4065588"/>
                        <a:ext cx="1905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7" name="Object 27"/>
          <p:cNvGraphicFramePr>
            <a:graphicFrameLocks/>
          </p:cNvGraphicFramePr>
          <p:nvPr/>
        </p:nvGraphicFramePr>
        <p:xfrm>
          <a:off x="7720013" y="2817813"/>
          <a:ext cx="280987" cy="392112"/>
        </p:xfrm>
        <a:graphic>
          <a:graphicData uri="http://schemas.openxmlformats.org/presentationml/2006/ole">
            <mc:AlternateContent xmlns:mc="http://schemas.openxmlformats.org/markup-compatibility/2006">
              <mc:Choice xmlns:v="urn:schemas-microsoft-com:vml" Requires="v">
                <p:oleObj spid="_x0000_s78344" name="Equation" r:id="rId25" imgW="175262" imgH="289656" progId="Equation.3">
                  <p:embed/>
                </p:oleObj>
              </mc:Choice>
              <mc:Fallback>
                <p:oleObj name="Equation" r:id="rId25" imgW="175262" imgH="289656" progId="Equation.3">
                  <p:embed/>
                  <p:pic>
                    <p:nvPicPr>
                      <p:cNvPr id="0" name="Object 2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20013" y="2817813"/>
                        <a:ext cx="28098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68" name="Line 28"/>
          <p:cNvSpPr>
            <a:spLocks noChangeShapeType="1"/>
          </p:cNvSpPr>
          <p:nvPr/>
        </p:nvSpPr>
        <p:spPr bwMode="auto">
          <a:xfrm flipH="1">
            <a:off x="7034213" y="2390775"/>
            <a:ext cx="52387" cy="11113"/>
          </a:xfrm>
          <a:prstGeom prst="line">
            <a:avLst/>
          </a:prstGeom>
          <a:noFill/>
          <a:ln w="4127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9" name="Line 29"/>
          <p:cNvSpPr>
            <a:spLocks noChangeShapeType="1"/>
          </p:cNvSpPr>
          <p:nvPr/>
        </p:nvSpPr>
        <p:spPr bwMode="auto">
          <a:xfrm flipH="1">
            <a:off x="6537325" y="2752725"/>
            <a:ext cx="65088" cy="128588"/>
          </a:xfrm>
          <a:prstGeom prst="line">
            <a:avLst/>
          </a:prstGeom>
          <a:noFill/>
          <a:ln w="508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0" name="Line 30"/>
          <p:cNvSpPr>
            <a:spLocks noChangeShapeType="1"/>
          </p:cNvSpPr>
          <p:nvPr/>
        </p:nvSpPr>
        <p:spPr bwMode="auto">
          <a:xfrm flipV="1">
            <a:off x="7381875" y="3468688"/>
            <a:ext cx="52388" cy="103187"/>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871" name="Group 31"/>
          <p:cNvGrpSpPr>
            <a:grpSpLocks/>
          </p:cNvGrpSpPr>
          <p:nvPr/>
        </p:nvGrpSpPr>
        <p:grpSpPr bwMode="auto">
          <a:xfrm>
            <a:off x="4933950" y="1590675"/>
            <a:ext cx="1371600" cy="476250"/>
            <a:chOff x="3024" y="883"/>
            <a:chExt cx="912" cy="329"/>
          </a:xfrm>
        </p:grpSpPr>
        <p:sp>
          <p:nvSpPr>
            <p:cNvPr id="77867" name="AutoShape 32"/>
            <p:cNvSpPr>
              <a:spLocks noChangeArrowheads="1"/>
            </p:cNvSpPr>
            <p:nvPr/>
          </p:nvSpPr>
          <p:spPr bwMode="auto">
            <a:xfrm>
              <a:off x="3024" y="883"/>
              <a:ext cx="912" cy="329"/>
            </a:xfrm>
            <a:prstGeom prst="wedgeRectCallout">
              <a:avLst>
                <a:gd name="adj1" fmla="val 93750"/>
                <a:gd name="adj2" fmla="val 124468"/>
              </a:avLst>
            </a:prstGeom>
            <a:solidFill>
              <a:srgbClr val="006699"/>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400" b="1" i="1">
                  <a:latin typeface="Times New Roman" pitchFamily="18" charset="0"/>
                </a:rPr>
                <a:t>    </a:t>
              </a:r>
              <a:r>
                <a:rPr kumimoji="1" lang="zh-CN" altLang="en-US" sz="2000" b="1">
                  <a:solidFill>
                    <a:schemeClr val="bg1"/>
                  </a:solidFill>
                  <a:latin typeface="Times New Roman" pitchFamily="18" charset="0"/>
                </a:rPr>
                <a:t>剩磁</a:t>
              </a:r>
            </a:p>
          </p:txBody>
        </p:sp>
        <p:graphicFrame>
          <p:nvGraphicFramePr>
            <p:cNvPr id="77868" name="Object 33"/>
            <p:cNvGraphicFramePr>
              <a:graphicFrameLocks noChangeAspect="1"/>
            </p:cNvGraphicFramePr>
            <p:nvPr/>
          </p:nvGraphicFramePr>
          <p:xfrm>
            <a:off x="3108" y="912"/>
            <a:ext cx="274" cy="264"/>
          </p:xfrm>
          <a:graphic>
            <a:graphicData uri="http://schemas.openxmlformats.org/presentationml/2006/ole">
              <mc:AlternateContent xmlns:mc="http://schemas.openxmlformats.org/markup-compatibility/2006">
                <mc:Choice xmlns:v="urn:schemas-microsoft-com:vml" Requires="v">
                  <p:oleObj spid="_x0000_s78345" name="Equation" r:id="rId27" imgW="251548" imgH="304776" progId="Equation.3">
                    <p:embed/>
                  </p:oleObj>
                </mc:Choice>
                <mc:Fallback>
                  <p:oleObj name="Equation" r:id="rId27" imgW="251548" imgH="304776" progId="Equation.3">
                    <p:embed/>
                    <p:pic>
                      <p:nvPicPr>
                        <p:cNvPr id="0" name="Object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08" y="912"/>
                          <a:ext cx="274" cy="264"/>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3874" name="Group 34"/>
          <p:cNvGrpSpPr>
            <a:grpSpLocks/>
          </p:cNvGrpSpPr>
          <p:nvPr/>
        </p:nvGrpSpPr>
        <p:grpSpPr bwMode="auto">
          <a:xfrm>
            <a:off x="4419600" y="2466975"/>
            <a:ext cx="1676400" cy="487363"/>
            <a:chOff x="2736" y="1440"/>
            <a:chExt cx="1104" cy="336"/>
          </a:xfrm>
        </p:grpSpPr>
        <p:sp>
          <p:nvSpPr>
            <p:cNvPr id="77865" name="AutoShape 35"/>
            <p:cNvSpPr>
              <a:spLocks noChangeArrowheads="1"/>
            </p:cNvSpPr>
            <p:nvPr/>
          </p:nvSpPr>
          <p:spPr bwMode="auto">
            <a:xfrm>
              <a:off x="2736" y="1440"/>
              <a:ext cx="1104" cy="336"/>
            </a:xfrm>
            <a:prstGeom prst="wedgeRectCallout">
              <a:avLst>
                <a:gd name="adj1" fmla="val 67120"/>
                <a:gd name="adj2" fmla="val 105356"/>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Times New Roman" pitchFamily="18" charset="0"/>
                </a:rPr>
                <a:t>矫顽力</a:t>
              </a:r>
            </a:p>
          </p:txBody>
        </p:sp>
        <p:graphicFrame>
          <p:nvGraphicFramePr>
            <p:cNvPr id="77866" name="Object 36"/>
            <p:cNvGraphicFramePr>
              <a:graphicFrameLocks noChangeAspect="1"/>
            </p:cNvGraphicFramePr>
            <p:nvPr/>
          </p:nvGraphicFramePr>
          <p:xfrm>
            <a:off x="3408" y="1488"/>
            <a:ext cx="374" cy="273"/>
          </p:xfrm>
          <a:graphic>
            <a:graphicData uri="http://schemas.openxmlformats.org/presentationml/2006/ole">
              <mc:AlternateContent xmlns:mc="http://schemas.openxmlformats.org/markup-compatibility/2006">
                <mc:Choice xmlns:v="urn:schemas-microsoft-com:vml" Requires="v">
                  <p:oleObj spid="_x0000_s78346" name="Equation" r:id="rId29" imgW="380995" imgH="327672" progId="Equation.3">
                    <p:embed/>
                  </p:oleObj>
                </mc:Choice>
                <mc:Fallback>
                  <p:oleObj name="Equation" r:id="rId29" imgW="380995" imgH="327672" progId="Equation.3">
                    <p:embed/>
                    <p:pic>
                      <p:nvPicPr>
                        <p:cNvPr id="0" name="Object 3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08" y="1488"/>
                          <a:ext cx="374"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3877" name="Group 37"/>
          <p:cNvGrpSpPr>
            <a:grpSpLocks/>
          </p:cNvGrpSpPr>
          <p:nvPr/>
        </p:nvGrpSpPr>
        <p:grpSpPr bwMode="auto">
          <a:xfrm>
            <a:off x="5129213" y="1698625"/>
            <a:ext cx="3633787" cy="2989263"/>
            <a:chOff x="3231" y="1016"/>
            <a:chExt cx="2289" cy="1883"/>
          </a:xfrm>
        </p:grpSpPr>
        <p:sp>
          <p:nvSpPr>
            <p:cNvPr id="77860" name="Line 38"/>
            <p:cNvSpPr>
              <a:spLocks noChangeShapeType="1"/>
            </p:cNvSpPr>
            <p:nvPr/>
          </p:nvSpPr>
          <p:spPr bwMode="auto">
            <a:xfrm>
              <a:off x="3231" y="1993"/>
              <a:ext cx="2289"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61" name="Line 39"/>
            <p:cNvSpPr>
              <a:spLocks noChangeShapeType="1"/>
            </p:cNvSpPr>
            <p:nvPr/>
          </p:nvSpPr>
          <p:spPr bwMode="auto">
            <a:xfrm flipV="1">
              <a:off x="4376" y="1020"/>
              <a:ext cx="0" cy="1879"/>
            </a:xfrm>
            <a:prstGeom prst="line">
              <a:avLst/>
            </a:prstGeom>
            <a:noFill/>
            <a:ln w="381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862" name="Object 40"/>
            <p:cNvGraphicFramePr>
              <a:graphicFrameLocks/>
            </p:cNvGraphicFramePr>
            <p:nvPr/>
          </p:nvGraphicFramePr>
          <p:xfrm>
            <a:off x="5272" y="1712"/>
            <a:ext cx="224" cy="184"/>
          </p:xfrm>
          <a:graphic>
            <a:graphicData uri="http://schemas.openxmlformats.org/presentationml/2006/ole">
              <mc:AlternateContent xmlns:mc="http://schemas.openxmlformats.org/markup-compatibility/2006">
                <mc:Choice xmlns:v="urn:schemas-microsoft-com:vml" Requires="v">
                  <p:oleObj spid="_x0000_s78347" name="Equation" r:id="rId31" imgW="251548" imgH="190512" progId="Equation.3">
                    <p:embed/>
                  </p:oleObj>
                </mc:Choice>
                <mc:Fallback>
                  <p:oleObj name="Equation" r:id="rId31" imgW="251548" imgH="190512" progId="Equation.3">
                    <p:embed/>
                    <p:pic>
                      <p:nvPicPr>
                        <p:cNvPr id="0" name="Object 40"/>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72" y="1712"/>
                          <a:ext cx="22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63" name="Object 41"/>
            <p:cNvGraphicFramePr>
              <a:graphicFrameLocks/>
            </p:cNvGraphicFramePr>
            <p:nvPr/>
          </p:nvGraphicFramePr>
          <p:xfrm>
            <a:off x="4104" y="1016"/>
            <a:ext cx="177" cy="184"/>
          </p:xfrm>
          <a:graphic>
            <a:graphicData uri="http://schemas.openxmlformats.org/presentationml/2006/ole">
              <mc:AlternateContent xmlns:mc="http://schemas.openxmlformats.org/markup-compatibility/2006">
                <mc:Choice xmlns:v="urn:schemas-microsoft-com:vml" Requires="v">
                  <p:oleObj spid="_x0000_s78348" name="Equation" r:id="rId33" imgW="175262" imgH="190512" progId="Equation.3">
                    <p:embed/>
                  </p:oleObj>
                </mc:Choice>
                <mc:Fallback>
                  <p:oleObj name="Equation" r:id="rId33" imgW="175262" imgH="190512" progId="Equation.3">
                    <p:embed/>
                    <p:pic>
                      <p:nvPicPr>
                        <p:cNvPr id="0" name="Object 41"/>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104" y="1016"/>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64" name="Object 42"/>
            <p:cNvGraphicFramePr>
              <a:graphicFrameLocks noChangeAspect="1"/>
            </p:cNvGraphicFramePr>
            <p:nvPr/>
          </p:nvGraphicFramePr>
          <p:xfrm>
            <a:off x="4124" y="1987"/>
            <a:ext cx="328" cy="250"/>
          </p:xfrm>
          <a:graphic>
            <a:graphicData uri="http://schemas.openxmlformats.org/presentationml/2006/ole">
              <mc:AlternateContent xmlns:mc="http://schemas.openxmlformats.org/markup-compatibility/2006">
                <mc:Choice xmlns:v="urn:schemas-microsoft-com:vml" Requires="v">
                  <p:oleObj spid="_x0000_s78349" name="Equation" r:id="rId35" imgW="22907" imgH="38016" progId="Equation.3">
                    <p:embed/>
                  </p:oleObj>
                </mc:Choice>
                <mc:Fallback>
                  <p:oleObj name="Equation" r:id="rId35" imgW="22907" imgH="38016" progId="Equation.3">
                    <p:embed/>
                    <p:pic>
                      <p:nvPicPr>
                        <p:cNvPr id="0" name="Object 4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24" y="1987"/>
                          <a:ext cx="32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883" name="Text Box 43"/>
          <p:cNvSpPr txBox="1">
            <a:spLocks noChangeArrowheads="1"/>
          </p:cNvSpPr>
          <p:nvPr/>
        </p:nvSpPr>
        <p:spPr bwMode="auto">
          <a:xfrm>
            <a:off x="762000" y="4943475"/>
            <a:ext cx="800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实验证明：各种铁磁质的磁化曲线都是</a:t>
            </a:r>
            <a:r>
              <a:rPr kumimoji="1" lang="zh-CN" altLang="en-US" sz="2400" b="1">
                <a:solidFill>
                  <a:schemeClr val="bg1"/>
                </a:solidFill>
                <a:latin typeface="Times New Roman"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不可逆</a:t>
            </a:r>
            <a:r>
              <a:rPr kumimoji="1" lang="zh-CN" altLang="en-US" sz="2400" b="1">
                <a:solidFill>
                  <a:schemeClr val="bg1"/>
                </a:solidFill>
                <a:latin typeface="Times New Roman"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的， 具有磁滞现象</a:t>
            </a:r>
          </a:p>
        </p:txBody>
      </p:sp>
      <p:sp>
        <p:nvSpPr>
          <p:cNvPr id="163884" name="Text Box 44"/>
          <p:cNvSpPr txBox="1">
            <a:spLocks noChangeArrowheads="1"/>
          </p:cNvSpPr>
          <p:nvPr/>
        </p:nvSpPr>
        <p:spPr bwMode="auto">
          <a:xfrm>
            <a:off x="768350" y="4483100"/>
            <a:ext cx="142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宋体" pitchFamily="2" charset="-122"/>
              </a:rPr>
              <a:t>讨论</a:t>
            </a:r>
          </a:p>
        </p:txBody>
      </p:sp>
      <p:sp>
        <p:nvSpPr>
          <p:cNvPr id="163885" name="Text Box 45"/>
          <p:cNvSpPr txBox="1">
            <a:spLocks noChangeArrowheads="1"/>
          </p:cNvSpPr>
          <p:nvPr/>
        </p:nvSpPr>
        <p:spPr bwMode="auto">
          <a:xfrm>
            <a:off x="781050" y="5995988"/>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ea typeface="楷体_GB2312" pitchFamily="49" charset="-122"/>
              </a:rPr>
              <a:t>不同材料，矫顽力不同</a:t>
            </a:r>
            <a:endParaRPr kumimoji="1" lang="zh-CN" altLang="en-US" sz="2400" b="1">
              <a:solidFill>
                <a:schemeClr val="bg1"/>
              </a:solidFill>
              <a:latin typeface="楷体_GB2312" pitchFamily="49" charset="-122"/>
              <a:ea typeface="楷体_GB2312" pitchFamily="49" charset="-122"/>
            </a:endParaRPr>
          </a:p>
        </p:txBody>
      </p:sp>
      <p:sp>
        <p:nvSpPr>
          <p:cNvPr id="163886" name="Line 46"/>
          <p:cNvSpPr>
            <a:spLocks noChangeShapeType="1"/>
          </p:cNvSpPr>
          <p:nvPr/>
        </p:nvSpPr>
        <p:spPr bwMode="auto">
          <a:xfrm flipV="1">
            <a:off x="7658100" y="2581275"/>
            <a:ext cx="52388" cy="103188"/>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7" name="Line 47"/>
          <p:cNvSpPr>
            <a:spLocks noChangeShapeType="1"/>
          </p:cNvSpPr>
          <p:nvPr/>
        </p:nvSpPr>
        <p:spPr bwMode="auto">
          <a:xfrm flipV="1">
            <a:off x="7315200" y="2524125"/>
            <a:ext cx="52388" cy="103188"/>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8" name="Line 48"/>
          <p:cNvSpPr>
            <a:spLocks noChangeShapeType="1"/>
          </p:cNvSpPr>
          <p:nvPr/>
        </p:nvSpPr>
        <p:spPr bwMode="auto">
          <a:xfrm flipH="1">
            <a:off x="6248400" y="3629025"/>
            <a:ext cx="65088" cy="128588"/>
          </a:xfrm>
          <a:prstGeom prst="line">
            <a:avLst/>
          </a:prstGeom>
          <a:noFill/>
          <a:ln w="508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9" name="AutoShape 49"/>
          <p:cNvSpPr>
            <a:spLocks noChangeArrowheads="1"/>
          </p:cNvSpPr>
          <p:nvPr/>
        </p:nvSpPr>
        <p:spPr bwMode="auto">
          <a:xfrm>
            <a:off x="392113" y="44370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wipe(left)">
                                      <p:cBhvr>
                                        <p:cTn id="7" dur="500"/>
                                        <p:tgtEl>
                                          <p:spTgt spid="1638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43"/>
                                        </p:tgtEl>
                                        <p:attrNameLst>
                                          <p:attrName>style.visibility</p:attrName>
                                        </p:attrNameLst>
                                      </p:cBhvr>
                                      <p:to>
                                        <p:strVal val="visible"/>
                                      </p:to>
                                    </p:set>
                                    <p:animEffect transition="in" filter="wipe(left)">
                                      <p:cBhvr>
                                        <p:cTn id="12" dur="500"/>
                                        <p:tgtEl>
                                          <p:spTgt spid="1638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3844"/>
                                        </p:tgtEl>
                                        <p:attrNameLst>
                                          <p:attrName>style.visibility</p:attrName>
                                        </p:attrNameLst>
                                      </p:cBhvr>
                                      <p:to>
                                        <p:strVal val="visible"/>
                                      </p:to>
                                    </p:set>
                                    <p:animEffect transition="in" filter="wipe(left)">
                                      <p:cBhvr>
                                        <p:cTn id="17" dur="500"/>
                                        <p:tgtEl>
                                          <p:spTgt spid="1638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845"/>
                                        </p:tgtEl>
                                        <p:attrNameLst>
                                          <p:attrName>style.visibility</p:attrName>
                                        </p:attrNameLst>
                                      </p:cBhvr>
                                      <p:to>
                                        <p:strVal val="visible"/>
                                      </p:to>
                                    </p:set>
                                    <p:animEffect transition="in" filter="wipe(left)">
                                      <p:cBhvr>
                                        <p:cTn id="22" dur="500"/>
                                        <p:tgtEl>
                                          <p:spTgt spid="1638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63850"/>
                                        </p:tgtEl>
                                        <p:attrNameLst>
                                          <p:attrName>style.visibility</p:attrName>
                                        </p:attrNameLst>
                                      </p:cBhvr>
                                      <p:to>
                                        <p:strVal val="visible"/>
                                      </p:to>
                                    </p:set>
                                    <p:animEffect transition="in" filter="box(out)">
                                      <p:cBhvr>
                                        <p:cTn id="27" dur="500"/>
                                        <p:tgtEl>
                                          <p:spTgt spid="16385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3846"/>
                                        </p:tgtEl>
                                        <p:attrNameLst>
                                          <p:attrName>style.visibility</p:attrName>
                                        </p:attrNameLst>
                                      </p:cBhvr>
                                      <p:to>
                                        <p:strVal val="visible"/>
                                      </p:to>
                                    </p:set>
                                    <p:animEffect transition="in" filter="wipe(left)">
                                      <p:cBhvr>
                                        <p:cTn id="32" dur="500"/>
                                        <p:tgtEl>
                                          <p:spTgt spid="163846"/>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163847"/>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3848"/>
                                        </p:tgtEl>
                                        <p:attrNameLst>
                                          <p:attrName>style.visibility</p:attrName>
                                        </p:attrNameLst>
                                      </p:cBhvr>
                                      <p:to>
                                        <p:strVal val="visible"/>
                                      </p:to>
                                    </p:set>
                                    <p:animEffect transition="in" filter="wipe(left)">
                                      <p:cBhvr>
                                        <p:cTn id="40" dur="500"/>
                                        <p:tgtEl>
                                          <p:spTgt spid="163848"/>
                                        </p:tgtEl>
                                      </p:cBhvr>
                                    </p:animEffect>
                                  </p:childTnLst>
                                </p:cTn>
                              </p:par>
                            </p:childTnLst>
                          </p:cTn>
                        </p:par>
                        <p:par>
                          <p:cTn id="41" fill="hold" nodeType="afterGroup">
                            <p:stCondLst>
                              <p:cond delay="500"/>
                            </p:stCondLst>
                            <p:childTnLst>
                              <p:par>
                                <p:cTn id="42" presetID="1" presetClass="entr" presetSubtype="0" fill="hold" nodeType="afterEffect">
                                  <p:stCondLst>
                                    <p:cond delay="0"/>
                                  </p:stCondLst>
                                  <p:childTnLst>
                                    <p:set>
                                      <p:cBhvr>
                                        <p:cTn id="43" dur="1" fill="hold">
                                          <p:stCondLst>
                                            <p:cond delay="499"/>
                                          </p:stCondLst>
                                        </p:cTn>
                                        <p:tgtEl>
                                          <p:spTgt spid="163849"/>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32" fill="hold" nodeType="clickEffect">
                                  <p:stCondLst>
                                    <p:cond delay="0"/>
                                  </p:stCondLst>
                                  <p:childTnLst>
                                    <p:set>
                                      <p:cBhvr>
                                        <p:cTn id="47" dur="1" fill="hold">
                                          <p:stCondLst>
                                            <p:cond delay="0"/>
                                          </p:stCondLst>
                                        </p:cTn>
                                        <p:tgtEl>
                                          <p:spTgt spid="163877"/>
                                        </p:tgtEl>
                                        <p:attrNameLst>
                                          <p:attrName>style.visibility</p:attrName>
                                        </p:attrNameLst>
                                      </p:cBhvr>
                                      <p:to>
                                        <p:strVal val="visible"/>
                                      </p:to>
                                    </p:set>
                                    <p:animEffect transition="in" filter="box(out)">
                                      <p:cBhvr>
                                        <p:cTn id="48" dur="500"/>
                                        <p:tgtEl>
                                          <p:spTgt spid="16387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63856"/>
                                        </p:tgtEl>
                                        <p:attrNameLst>
                                          <p:attrName>style.visibility</p:attrName>
                                        </p:attrNameLst>
                                      </p:cBhvr>
                                      <p:to>
                                        <p:strVal val="visible"/>
                                      </p:to>
                                    </p:set>
                                    <p:animEffect transition="in" filter="wipe(left)">
                                      <p:cBhvr>
                                        <p:cTn id="53" dur="500"/>
                                        <p:tgtEl>
                                          <p:spTgt spid="163856"/>
                                        </p:tgtEl>
                                      </p:cBhvr>
                                    </p:animEffect>
                                  </p:childTnLst>
                                </p:cTn>
                              </p:par>
                            </p:childTnLst>
                          </p:cTn>
                        </p:par>
                        <p:par>
                          <p:cTn id="54" fill="hold" nodeType="afterGroup">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163887"/>
                                        </p:tgtEl>
                                        <p:attrNameLst>
                                          <p:attrName>style.visibility</p:attrName>
                                        </p:attrNameLst>
                                      </p:cBhvr>
                                      <p:to>
                                        <p:strVal val="visible"/>
                                      </p:to>
                                    </p:set>
                                  </p:childTnLst>
                                </p:cTn>
                              </p:par>
                            </p:childTnLst>
                          </p:cTn>
                        </p:par>
                        <p:par>
                          <p:cTn id="57" fill="hold" nodeType="afterGroup">
                            <p:stCondLst>
                              <p:cond delay="1000"/>
                            </p:stCondLst>
                            <p:childTnLst>
                              <p:par>
                                <p:cTn id="58" presetID="22" presetClass="entr" presetSubtype="8" fill="hold" grpId="0" nodeType="afterEffect">
                                  <p:stCondLst>
                                    <p:cond delay="1000"/>
                                  </p:stCondLst>
                                  <p:childTnLst>
                                    <p:set>
                                      <p:cBhvr>
                                        <p:cTn id="59" dur="1" fill="hold">
                                          <p:stCondLst>
                                            <p:cond delay="0"/>
                                          </p:stCondLst>
                                        </p:cTn>
                                        <p:tgtEl>
                                          <p:spTgt spid="163861"/>
                                        </p:tgtEl>
                                        <p:attrNameLst>
                                          <p:attrName>style.visibility</p:attrName>
                                        </p:attrNameLst>
                                      </p:cBhvr>
                                      <p:to>
                                        <p:strVal val="visible"/>
                                      </p:to>
                                    </p:set>
                                    <p:animEffect transition="in" filter="wipe(left)">
                                      <p:cBhvr>
                                        <p:cTn id="60" dur="500"/>
                                        <p:tgtEl>
                                          <p:spTgt spid="163861"/>
                                        </p:tgtEl>
                                      </p:cBhvr>
                                    </p:animEffect>
                                  </p:childTnLst>
                                </p:cTn>
                              </p:par>
                            </p:childTnLst>
                          </p:cTn>
                        </p:par>
                        <p:par>
                          <p:cTn id="61" fill="hold" nodeType="afterGroup">
                            <p:stCondLst>
                              <p:cond delay="2500"/>
                            </p:stCondLst>
                            <p:childTnLst>
                              <p:par>
                                <p:cTn id="62" presetID="1" presetClass="entr" presetSubtype="0" fill="hold" nodeType="afterEffect">
                                  <p:stCondLst>
                                    <p:cond delay="0"/>
                                  </p:stCondLst>
                                  <p:childTnLst>
                                    <p:set>
                                      <p:cBhvr>
                                        <p:cTn id="63" dur="1" fill="hold">
                                          <p:stCondLst>
                                            <p:cond delay="499"/>
                                          </p:stCondLst>
                                        </p:cTn>
                                        <p:tgtEl>
                                          <p:spTgt spid="163862"/>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2" fill="hold" grpId="0" nodeType="clickEffect">
                                  <p:stCondLst>
                                    <p:cond delay="0"/>
                                  </p:stCondLst>
                                  <p:childTnLst>
                                    <p:set>
                                      <p:cBhvr>
                                        <p:cTn id="67" dur="1" fill="hold">
                                          <p:stCondLst>
                                            <p:cond delay="0"/>
                                          </p:stCondLst>
                                        </p:cTn>
                                        <p:tgtEl>
                                          <p:spTgt spid="163857"/>
                                        </p:tgtEl>
                                        <p:attrNameLst>
                                          <p:attrName>style.visibility</p:attrName>
                                        </p:attrNameLst>
                                      </p:cBhvr>
                                      <p:to>
                                        <p:strVal val="visible"/>
                                      </p:to>
                                    </p:set>
                                    <p:animEffect transition="in" filter="wipe(right)">
                                      <p:cBhvr>
                                        <p:cTn id="68" dur="500"/>
                                        <p:tgtEl>
                                          <p:spTgt spid="163857"/>
                                        </p:tgtEl>
                                      </p:cBhvr>
                                    </p:animEffect>
                                  </p:childTnLst>
                                </p:cTn>
                              </p:par>
                            </p:childTnLst>
                          </p:cTn>
                        </p:par>
                        <p:par>
                          <p:cTn id="69" fill="hold" nodeType="afterGroup">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163868"/>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499"/>
                                          </p:stCondLst>
                                        </p:cTn>
                                        <p:tgtEl>
                                          <p:spTgt spid="163863"/>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4" presetClass="entr" presetSubtype="32" fill="hold" nodeType="clickEffect">
                                  <p:stCondLst>
                                    <p:cond delay="0"/>
                                  </p:stCondLst>
                                  <p:childTnLst>
                                    <p:set>
                                      <p:cBhvr>
                                        <p:cTn id="79" dur="1" fill="hold">
                                          <p:stCondLst>
                                            <p:cond delay="0"/>
                                          </p:stCondLst>
                                        </p:cTn>
                                        <p:tgtEl>
                                          <p:spTgt spid="163871"/>
                                        </p:tgtEl>
                                        <p:attrNameLst>
                                          <p:attrName>style.visibility</p:attrName>
                                        </p:attrNameLst>
                                      </p:cBhvr>
                                      <p:to>
                                        <p:strVal val="visible"/>
                                      </p:to>
                                    </p:set>
                                    <p:animEffect transition="in" filter="box(out)">
                                      <p:cBhvr>
                                        <p:cTn id="80" dur="500"/>
                                        <p:tgtEl>
                                          <p:spTgt spid="16387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6386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163864"/>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4" presetClass="entr" presetSubtype="32" fill="hold" nodeType="clickEffect">
                                  <p:stCondLst>
                                    <p:cond delay="0"/>
                                  </p:stCondLst>
                                  <p:childTnLst>
                                    <p:set>
                                      <p:cBhvr>
                                        <p:cTn id="92" dur="1" fill="hold">
                                          <p:stCondLst>
                                            <p:cond delay="0"/>
                                          </p:stCondLst>
                                        </p:cTn>
                                        <p:tgtEl>
                                          <p:spTgt spid="163874"/>
                                        </p:tgtEl>
                                        <p:attrNameLst>
                                          <p:attrName>style.visibility</p:attrName>
                                        </p:attrNameLst>
                                      </p:cBhvr>
                                      <p:to>
                                        <p:strVal val="visible"/>
                                      </p:to>
                                    </p:set>
                                    <p:animEffect transition="in" filter="box(out)">
                                      <p:cBhvr>
                                        <p:cTn id="93" dur="500"/>
                                        <p:tgtEl>
                                          <p:spTgt spid="163874"/>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2" fill="hold" grpId="0" nodeType="clickEffect">
                                  <p:stCondLst>
                                    <p:cond delay="0"/>
                                  </p:stCondLst>
                                  <p:childTnLst>
                                    <p:set>
                                      <p:cBhvr>
                                        <p:cTn id="97" dur="1" fill="hold">
                                          <p:stCondLst>
                                            <p:cond delay="0"/>
                                          </p:stCondLst>
                                        </p:cTn>
                                        <p:tgtEl>
                                          <p:spTgt spid="163858"/>
                                        </p:tgtEl>
                                        <p:attrNameLst>
                                          <p:attrName>style.visibility</p:attrName>
                                        </p:attrNameLst>
                                      </p:cBhvr>
                                      <p:to>
                                        <p:strVal val="visible"/>
                                      </p:to>
                                    </p:set>
                                    <p:animEffect transition="in" filter="wipe(right)">
                                      <p:cBhvr>
                                        <p:cTn id="98" dur="500"/>
                                        <p:tgtEl>
                                          <p:spTgt spid="16385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163888"/>
                                        </p:tgtEl>
                                        <p:attrNameLst>
                                          <p:attrName>style.visibility</p:attrName>
                                        </p:attrNameLst>
                                      </p:cBhvr>
                                      <p:to>
                                        <p:strVal val="visible"/>
                                      </p:to>
                                    </p:set>
                                  </p:childTnLst>
                                </p:cTn>
                              </p:par>
                            </p:childTnLst>
                          </p:cTn>
                        </p:par>
                        <p:par>
                          <p:cTn id="103" fill="hold" nodeType="afterGroup">
                            <p:stCondLst>
                              <p:cond delay="500"/>
                            </p:stCondLst>
                            <p:childTnLst>
                              <p:par>
                                <p:cTn id="104" presetID="1" presetClass="entr" presetSubtype="0" fill="hold" nodeType="afterEffect">
                                  <p:stCondLst>
                                    <p:cond delay="2000"/>
                                  </p:stCondLst>
                                  <p:childTnLst>
                                    <p:set>
                                      <p:cBhvr>
                                        <p:cTn id="105" dur="1" fill="hold">
                                          <p:stCondLst>
                                            <p:cond delay="499"/>
                                          </p:stCondLst>
                                        </p:cTn>
                                        <p:tgtEl>
                                          <p:spTgt spid="163865"/>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63860"/>
                                        </p:tgtEl>
                                        <p:attrNameLst>
                                          <p:attrName>style.visibility</p:attrName>
                                        </p:attrNameLst>
                                      </p:cBhvr>
                                      <p:to>
                                        <p:strVal val="visible"/>
                                      </p:to>
                                    </p:set>
                                    <p:animEffect transition="in" filter="wipe(left)">
                                      <p:cBhvr>
                                        <p:cTn id="110" dur="500"/>
                                        <p:tgtEl>
                                          <p:spTgt spid="16386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nodeType="clickEffect">
                                  <p:stCondLst>
                                    <p:cond delay="0"/>
                                  </p:stCondLst>
                                  <p:childTnLst>
                                    <p:set>
                                      <p:cBhvr>
                                        <p:cTn id="114" dur="1" fill="hold">
                                          <p:stCondLst>
                                            <p:cond delay="499"/>
                                          </p:stCondLst>
                                        </p:cTn>
                                        <p:tgtEl>
                                          <p:spTgt spid="163866"/>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nodeType="clickEffect">
                                  <p:stCondLst>
                                    <p:cond delay="0"/>
                                  </p:stCondLst>
                                  <p:childTnLst>
                                    <p:set>
                                      <p:cBhvr>
                                        <p:cTn id="118" dur="1" fill="hold">
                                          <p:stCondLst>
                                            <p:cond delay="499"/>
                                          </p:stCondLst>
                                        </p:cTn>
                                        <p:tgtEl>
                                          <p:spTgt spid="163867"/>
                                        </p:tgtEl>
                                        <p:attrNameLst>
                                          <p:attrName>style.visibility</p:attrName>
                                        </p:attrNameLst>
                                      </p:cBhvr>
                                      <p:to>
                                        <p:strVal val="visible"/>
                                      </p:to>
                                    </p:set>
                                  </p:childTnLst>
                                </p:cTn>
                              </p:par>
                            </p:childTnLst>
                          </p:cTn>
                        </p:par>
                        <p:par>
                          <p:cTn id="119" fill="hold" nodeType="afterGroup">
                            <p:stCondLst>
                              <p:cond delay="500"/>
                            </p:stCondLst>
                            <p:childTnLst>
                              <p:par>
                                <p:cTn id="120" presetID="1" presetClass="entr" presetSubtype="0" fill="hold" grpId="0" nodeType="afterEffect">
                                  <p:stCondLst>
                                    <p:cond delay="0"/>
                                  </p:stCondLst>
                                  <p:childTnLst>
                                    <p:set>
                                      <p:cBhvr>
                                        <p:cTn id="121" dur="1" fill="hold">
                                          <p:stCondLst>
                                            <p:cond delay="499"/>
                                          </p:stCondLst>
                                        </p:cTn>
                                        <p:tgtEl>
                                          <p:spTgt spid="163870"/>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63859"/>
                                        </p:tgtEl>
                                        <p:attrNameLst>
                                          <p:attrName>style.visibility</p:attrName>
                                        </p:attrNameLst>
                                      </p:cBhvr>
                                      <p:to>
                                        <p:strVal val="visible"/>
                                      </p:to>
                                    </p:set>
                                    <p:animEffect transition="in" filter="wipe(left)">
                                      <p:cBhvr>
                                        <p:cTn id="126" dur="500"/>
                                        <p:tgtEl>
                                          <p:spTgt spid="163859"/>
                                        </p:tgtEl>
                                      </p:cBhvr>
                                    </p:animEffect>
                                  </p:childTnLst>
                                </p:cTn>
                              </p:par>
                            </p:childTnLst>
                          </p:cTn>
                        </p:par>
                        <p:par>
                          <p:cTn id="127" fill="hold" nodeType="afterGroup">
                            <p:stCondLst>
                              <p:cond delay="500"/>
                            </p:stCondLst>
                            <p:childTnLst>
                              <p:par>
                                <p:cTn id="128" presetID="1" presetClass="entr" presetSubtype="0" fill="hold" grpId="0" nodeType="afterEffect">
                                  <p:stCondLst>
                                    <p:cond delay="0"/>
                                  </p:stCondLst>
                                  <p:childTnLst>
                                    <p:set>
                                      <p:cBhvr>
                                        <p:cTn id="129" dur="1" fill="hold">
                                          <p:stCondLst>
                                            <p:cond delay="499"/>
                                          </p:stCondLst>
                                        </p:cTn>
                                        <p:tgtEl>
                                          <p:spTgt spid="163886"/>
                                        </p:tgtEl>
                                        <p:attrNameLst>
                                          <p:attrName>style.visibility</p:attrName>
                                        </p:attrNameLst>
                                      </p:cBhvr>
                                      <p:to>
                                        <p:strVal val="visible"/>
                                      </p:to>
                                    </p:se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163889"/>
                                        </p:tgtEl>
                                        <p:attrNameLst>
                                          <p:attrName>style.visibility</p:attrName>
                                        </p:attrNameLst>
                                      </p:cBhvr>
                                      <p:to>
                                        <p:strVal val="visible"/>
                                      </p:to>
                                    </p:set>
                                    <p:animEffect transition="in" filter="dissolve">
                                      <p:cBhvr>
                                        <p:cTn id="134" dur="500"/>
                                        <p:tgtEl>
                                          <p:spTgt spid="163889"/>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63884"/>
                                        </p:tgtEl>
                                        <p:attrNameLst>
                                          <p:attrName>style.visibility</p:attrName>
                                        </p:attrNameLst>
                                      </p:cBhvr>
                                      <p:to>
                                        <p:strVal val="visible"/>
                                      </p:to>
                                    </p:set>
                                    <p:animEffect transition="in" filter="wipe(left)">
                                      <p:cBhvr>
                                        <p:cTn id="139" dur="500"/>
                                        <p:tgtEl>
                                          <p:spTgt spid="163884"/>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63883"/>
                                        </p:tgtEl>
                                        <p:attrNameLst>
                                          <p:attrName>style.visibility</p:attrName>
                                        </p:attrNameLst>
                                      </p:cBhvr>
                                      <p:to>
                                        <p:strVal val="visible"/>
                                      </p:to>
                                    </p:set>
                                    <p:animEffect transition="in" filter="wipe(left)">
                                      <p:cBhvr>
                                        <p:cTn id="144" dur="500"/>
                                        <p:tgtEl>
                                          <p:spTgt spid="163883"/>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63885"/>
                                        </p:tgtEl>
                                        <p:attrNameLst>
                                          <p:attrName>style.visibility</p:attrName>
                                        </p:attrNameLst>
                                      </p:cBhvr>
                                      <p:to>
                                        <p:strVal val="visible"/>
                                      </p:to>
                                    </p:set>
                                    <p:animEffect transition="in" filter="wipe(left)">
                                      <p:cBhvr>
                                        <p:cTn id="149" dur="500"/>
                                        <p:tgtEl>
                                          <p:spTgt spid="163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autoUpdateAnimBg="0"/>
      <p:bldP spid="163843" grpId="0" autoUpdateAnimBg="0"/>
      <p:bldP spid="163845" grpId="0" autoUpdateAnimBg="0"/>
      <p:bldP spid="163846" grpId="0" animBg="1"/>
      <p:bldP spid="163848" grpId="0" animBg="1"/>
      <p:bldP spid="163856" grpId="0" animBg="1"/>
      <p:bldP spid="163857" grpId="0" animBg="1"/>
      <p:bldP spid="163858" grpId="0" animBg="1"/>
      <p:bldP spid="163859" grpId="0" animBg="1"/>
      <p:bldP spid="163860" grpId="0" animBg="1"/>
      <p:bldP spid="163861" grpId="0" animBg="1"/>
      <p:bldP spid="163868" grpId="0" animBg="1"/>
      <p:bldP spid="163869" grpId="0" animBg="1"/>
      <p:bldP spid="163870" grpId="0" animBg="1"/>
      <p:bldP spid="163883" grpId="0" autoUpdateAnimBg="0"/>
      <p:bldP spid="163884" grpId="0" autoUpdateAnimBg="0"/>
      <p:bldP spid="163885" grpId="0" autoUpdateAnimBg="0"/>
      <p:bldP spid="163886" grpId="0" animBg="1"/>
      <p:bldP spid="163887" grpId="0" animBg="1"/>
      <p:bldP spid="163888" grpId="0" animBg="1"/>
      <p:bldP spid="16388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684213" y="1387475"/>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(4) </a:t>
            </a:r>
            <a:r>
              <a:rPr kumimoji="1" lang="zh-CN" altLang="en-US" sz="2400" b="1">
                <a:solidFill>
                  <a:schemeClr val="bg1"/>
                </a:solidFill>
                <a:latin typeface="楷体_GB2312" pitchFamily="49" charset="-122"/>
                <a:ea typeface="楷体_GB2312" pitchFamily="49" charset="-122"/>
              </a:rPr>
              <a:t>铁磁材料的应用</a:t>
            </a:r>
          </a:p>
        </p:txBody>
      </p:sp>
      <p:grpSp>
        <p:nvGrpSpPr>
          <p:cNvPr id="78851" name="Group 3"/>
          <p:cNvGrpSpPr>
            <a:grpSpLocks/>
          </p:cNvGrpSpPr>
          <p:nvPr/>
        </p:nvGrpSpPr>
        <p:grpSpPr bwMode="auto">
          <a:xfrm>
            <a:off x="1922463" y="2138363"/>
            <a:ext cx="1219200" cy="2209800"/>
            <a:chOff x="2943" y="302"/>
            <a:chExt cx="1410" cy="1610"/>
          </a:xfrm>
        </p:grpSpPr>
        <p:sp>
          <p:nvSpPr>
            <p:cNvPr id="78876" name="Freeform 4"/>
            <p:cNvSpPr>
              <a:spLocks/>
            </p:cNvSpPr>
            <p:nvPr/>
          </p:nvSpPr>
          <p:spPr bwMode="auto">
            <a:xfrm>
              <a:off x="3648" y="302"/>
              <a:ext cx="482" cy="802"/>
            </a:xfrm>
            <a:custGeom>
              <a:avLst/>
              <a:gdLst>
                <a:gd name="T0" fmla="*/ 0 w 1104"/>
                <a:gd name="T1" fmla="*/ 15 h 1152"/>
                <a:gd name="T2" fmla="*/ 0 w 1104"/>
                <a:gd name="T3" fmla="*/ 13 h 1152"/>
                <a:gd name="T4" fmla="*/ 0 w 1104"/>
                <a:gd name="T5" fmla="*/ 6 h 1152"/>
                <a:gd name="T6" fmla="*/ 0 w 1104"/>
                <a:gd name="T7" fmla="*/ 1 h 1152"/>
                <a:gd name="T8" fmla="*/ 0 w 1104"/>
                <a:gd name="T9" fmla="*/ 0 h 1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 h="1152">
                  <a:moveTo>
                    <a:pt x="0" y="1152"/>
                  </a:moveTo>
                  <a:cubicBezTo>
                    <a:pt x="80" y="1140"/>
                    <a:pt x="160" y="1128"/>
                    <a:pt x="240" y="1008"/>
                  </a:cubicBezTo>
                  <a:cubicBezTo>
                    <a:pt x="320" y="888"/>
                    <a:pt x="392" y="584"/>
                    <a:pt x="480" y="432"/>
                  </a:cubicBezTo>
                  <a:cubicBezTo>
                    <a:pt x="568" y="280"/>
                    <a:pt x="664" y="168"/>
                    <a:pt x="768" y="96"/>
                  </a:cubicBezTo>
                  <a:cubicBezTo>
                    <a:pt x="872" y="24"/>
                    <a:pt x="988" y="12"/>
                    <a:pt x="1104"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7" name="Freeform 5"/>
            <p:cNvSpPr>
              <a:spLocks/>
            </p:cNvSpPr>
            <p:nvPr/>
          </p:nvSpPr>
          <p:spPr bwMode="auto">
            <a:xfrm>
              <a:off x="3388" y="302"/>
              <a:ext cx="965" cy="802"/>
            </a:xfrm>
            <a:custGeom>
              <a:avLst/>
              <a:gdLst>
                <a:gd name="T0" fmla="*/ 88 w 1200"/>
                <a:gd name="T1" fmla="*/ 1 h 1160"/>
                <a:gd name="T2" fmla="*/ 63 w 1200"/>
                <a:gd name="T3" fmla="*/ 1 h 1160"/>
                <a:gd name="T4" fmla="*/ 39 w 1200"/>
                <a:gd name="T5" fmla="*/ 1 h 1160"/>
                <a:gd name="T6" fmla="*/ 25 w 1200"/>
                <a:gd name="T7" fmla="*/ 2 h 1160"/>
                <a:gd name="T8" fmla="*/ 10 w 1200"/>
                <a:gd name="T9" fmla="*/ 6 h 1160"/>
                <a:gd name="T10" fmla="*/ 3 w 1200"/>
                <a:gd name="T11" fmla="*/ 11 h 1160"/>
                <a:gd name="T12" fmla="*/ 0 w 1200"/>
                <a:gd name="T13" fmla="*/ 14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8" name="Freeform 6"/>
            <p:cNvSpPr>
              <a:spLocks/>
            </p:cNvSpPr>
            <p:nvPr/>
          </p:nvSpPr>
          <p:spPr bwMode="auto">
            <a:xfrm>
              <a:off x="2943" y="1104"/>
              <a:ext cx="445" cy="803"/>
            </a:xfrm>
            <a:custGeom>
              <a:avLst/>
              <a:gdLst>
                <a:gd name="T0" fmla="*/ 25 w 576"/>
                <a:gd name="T1" fmla="*/ 0 h 1152"/>
                <a:gd name="T2" fmla="*/ 24 w 576"/>
                <a:gd name="T3" fmla="*/ 3 h 1152"/>
                <a:gd name="T4" fmla="*/ 22 w 576"/>
                <a:gd name="T5" fmla="*/ 7 h 1152"/>
                <a:gd name="T6" fmla="*/ 17 w 576"/>
                <a:gd name="T7" fmla="*/ 10 h 1152"/>
                <a:gd name="T8" fmla="*/ 9 w 576"/>
                <a:gd name="T9" fmla="*/ 14 h 1152"/>
                <a:gd name="T10" fmla="*/ 0 w 576"/>
                <a:gd name="T11" fmla="*/ 15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9" name="Freeform 7"/>
            <p:cNvSpPr>
              <a:spLocks/>
            </p:cNvSpPr>
            <p:nvPr/>
          </p:nvSpPr>
          <p:spPr bwMode="auto">
            <a:xfrm flipH="1" flipV="1">
              <a:off x="3907" y="302"/>
              <a:ext cx="446" cy="802"/>
            </a:xfrm>
            <a:custGeom>
              <a:avLst/>
              <a:gdLst>
                <a:gd name="T0" fmla="*/ 26 w 576"/>
                <a:gd name="T1" fmla="*/ 0 h 1152"/>
                <a:gd name="T2" fmla="*/ 25 w 576"/>
                <a:gd name="T3" fmla="*/ 3 h 1152"/>
                <a:gd name="T4" fmla="*/ 22 w 576"/>
                <a:gd name="T5" fmla="*/ 7 h 1152"/>
                <a:gd name="T6" fmla="*/ 18 w 576"/>
                <a:gd name="T7" fmla="*/ 10 h 1152"/>
                <a:gd name="T8" fmla="*/ 9 w 576"/>
                <a:gd name="T9" fmla="*/ 13 h 1152"/>
                <a:gd name="T10" fmla="*/ 0 w 576"/>
                <a:gd name="T11" fmla="*/ 15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0" name="Freeform 8"/>
            <p:cNvSpPr>
              <a:spLocks/>
            </p:cNvSpPr>
            <p:nvPr/>
          </p:nvSpPr>
          <p:spPr bwMode="auto">
            <a:xfrm flipH="1" flipV="1">
              <a:off x="2943" y="1104"/>
              <a:ext cx="964" cy="808"/>
            </a:xfrm>
            <a:custGeom>
              <a:avLst/>
              <a:gdLst>
                <a:gd name="T0" fmla="*/ 87 w 1200"/>
                <a:gd name="T1" fmla="*/ 1 h 1160"/>
                <a:gd name="T2" fmla="*/ 62 w 1200"/>
                <a:gd name="T3" fmla="*/ 1 h 1160"/>
                <a:gd name="T4" fmla="*/ 38 w 1200"/>
                <a:gd name="T5" fmla="*/ 1 h 1160"/>
                <a:gd name="T6" fmla="*/ 25 w 1200"/>
                <a:gd name="T7" fmla="*/ 3 h 1160"/>
                <a:gd name="T8" fmla="*/ 10 w 1200"/>
                <a:gd name="T9" fmla="*/ 7 h 1160"/>
                <a:gd name="T10" fmla="*/ 3 w 1200"/>
                <a:gd name="T11" fmla="*/ 12 h 1160"/>
                <a:gd name="T12" fmla="*/ 0 w 1200"/>
                <a:gd name="T13" fmla="*/ 15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1" name="Line 9"/>
            <p:cNvSpPr>
              <a:spLocks noChangeShapeType="1"/>
            </p:cNvSpPr>
            <p:nvPr/>
          </p:nvSpPr>
          <p:spPr bwMode="auto">
            <a:xfrm>
              <a:off x="4130" y="302"/>
              <a:ext cx="223"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8852" name="Group 10"/>
          <p:cNvGrpSpPr>
            <a:grpSpLocks/>
          </p:cNvGrpSpPr>
          <p:nvPr/>
        </p:nvGrpSpPr>
        <p:grpSpPr bwMode="auto">
          <a:xfrm>
            <a:off x="1314450" y="1890713"/>
            <a:ext cx="2849563" cy="2747962"/>
            <a:chOff x="413" y="1440"/>
            <a:chExt cx="1758" cy="1750"/>
          </a:xfrm>
        </p:grpSpPr>
        <p:graphicFrame>
          <p:nvGraphicFramePr>
            <p:cNvPr id="78870" name="Object 11"/>
            <p:cNvGraphicFramePr>
              <a:graphicFrameLocks noChangeAspect="1"/>
            </p:cNvGraphicFramePr>
            <p:nvPr/>
          </p:nvGraphicFramePr>
          <p:xfrm>
            <a:off x="908" y="1440"/>
            <a:ext cx="240" cy="212"/>
          </p:xfrm>
          <a:graphic>
            <a:graphicData uri="http://schemas.openxmlformats.org/presentationml/2006/ole">
              <mc:AlternateContent xmlns:mc="http://schemas.openxmlformats.org/markup-compatibility/2006">
                <mc:Choice xmlns:v="urn:schemas-microsoft-com:vml" Requires="v">
                  <p:oleObj spid="_x0000_s79044" name="Equation" r:id="rId3" imgW="53378" imgH="60912" progId="Equation.3">
                    <p:embed/>
                  </p:oleObj>
                </mc:Choice>
                <mc:Fallback>
                  <p:oleObj name="Equation" r:id="rId3" imgW="53378" imgH="60912"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 y="1440"/>
                          <a:ext cx="24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71" name="Object 12"/>
            <p:cNvGraphicFramePr>
              <a:graphicFrameLocks noChangeAspect="1"/>
            </p:cNvGraphicFramePr>
            <p:nvPr/>
          </p:nvGraphicFramePr>
          <p:xfrm>
            <a:off x="1979" y="2082"/>
            <a:ext cx="192" cy="192"/>
          </p:xfrm>
          <a:graphic>
            <a:graphicData uri="http://schemas.openxmlformats.org/presentationml/2006/ole">
              <mc:AlternateContent xmlns:mc="http://schemas.openxmlformats.org/markup-compatibility/2006">
                <mc:Choice xmlns:v="urn:schemas-microsoft-com:vml" Requires="v">
                  <p:oleObj spid="_x0000_s79045" name="Equation" r:id="rId5" imgW="76286" imgH="60912" progId="Equation.3">
                    <p:embed/>
                  </p:oleObj>
                </mc:Choice>
                <mc:Fallback>
                  <p:oleObj name="Equation" r:id="rId5" imgW="76286" imgH="60912"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 y="208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72" name="Object 13"/>
            <p:cNvGraphicFramePr>
              <a:graphicFrameLocks noChangeAspect="1"/>
            </p:cNvGraphicFramePr>
            <p:nvPr/>
          </p:nvGraphicFramePr>
          <p:xfrm>
            <a:off x="997" y="2315"/>
            <a:ext cx="143" cy="240"/>
          </p:xfrm>
          <a:graphic>
            <a:graphicData uri="http://schemas.openxmlformats.org/presentationml/2006/ole">
              <mc:AlternateContent xmlns:mc="http://schemas.openxmlformats.org/markup-compatibility/2006">
                <mc:Choice xmlns:v="urn:schemas-microsoft-com:vml" Requires="v">
                  <p:oleObj spid="_x0000_s79046" name="Equation" r:id="rId7" imgW="22907" imgH="38016" progId="Equation.3">
                    <p:embed/>
                  </p:oleObj>
                </mc:Choice>
                <mc:Fallback>
                  <p:oleObj name="Equation" r:id="rId7" imgW="22907" imgH="38016"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 y="2315"/>
                          <a:ext cx="14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8873" name="Group 14"/>
            <p:cNvGrpSpPr>
              <a:grpSpLocks/>
            </p:cNvGrpSpPr>
            <p:nvPr/>
          </p:nvGrpSpPr>
          <p:grpSpPr bwMode="auto">
            <a:xfrm>
              <a:off x="413" y="1496"/>
              <a:ext cx="1584" cy="1694"/>
              <a:chOff x="336" y="1474"/>
              <a:chExt cx="1728" cy="2016"/>
            </a:xfrm>
          </p:grpSpPr>
          <p:sp>
            <p:nvSpPr>
              <p:cNvPr id="78874" name="Line 15"/>
              <p:cNvSpPr>
                <a:spLocks noChangeShapeType="1"/>
              </p:cNvSpPr>
              <p:nvPr/>
            </p:nvSpPr>
            <p:spPr bwMode="auto">
              <a:xfrm flipV="1">
                <a:off x="1152" y="1474"/>
                <a:ext cx="0" cy="201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5" name="Line 16"/>
              <p:cNvSpPr>
                <a:spLocks noChangeShapeType="1"/>
              </p:cNvSpPr>
              <p:nvPr/>
            </p:nvSpPr>
            <p:spPr bwMode="auto">
              <a:xfrm>
                <a:off x="336" y="2434"/>
                <a:ext cx="172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78853" name="Object 17"/>
          <p:cNvGraphicFramePr>
            <a:graphicFrameLocks noChangeAspect="1"/>
          </p:cNvGraphicFramePr>
          <p:nvPr/>
        </p:nvGraphicFramePr>
        <p:xfrm>
          <a:off x="6205538" y="1927225"/>
          <a:ext cx="381000" cy="336550"/>
        </p:xfrm>
        <a:graphic>
          <a:graphicData uri="http://schemas.openxmlformats.org/presentationml/2006/ole">
            <mc:AlternateContent xmlns:mc="http://schemas.openxmlformats.org/markup-compatibility/2006">
              <mc:Choice xmlns:v="urn:schemas-microsoft-com:vml" Requires="v">
                <p:oleObj spid="_x0000_s79047" name="Equation" r:id="rId9" imgW="53378" imgH="60912" progId="Equation.3">
                  <p:embed/>
                </p:oleObj>
              </mc:Choice>
              <mc:Fallback>
                <p:oleObj name="Equation" r:id="rId9" imgW="53378" imgH="60912"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5538" y="1927225"/>
                        <a:ext cx="3810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4" name="Object 18"/>
          <p:cNvGraphicFramePr>
            <a:graphicFrameLocks noChangeAspect="1"/>
          </p:cNvGraphicFramePr>
          <p:nvPr/>
        </p:nvGraphicFramePr>
        <p:xfrm>
          <a:off x="7881938" y="3298825"/>
          <a:ext cx="304800" cy="304800"/>
        </p:xfrm>
        <a:graphic>
          <a:graphicData uri="http://schemas.openxmlformats.org/presentationml/2006/ole">
            <mc:AlternateContent xmlns:mc="http://schemas.openxmlformats.org/markup-compatibility/2006">
              <mc:Choice xmlns:v="urn:schemas-microsoft-com:vml" Requires="v">
                <p:oleObj spid="_x0000_s79048" name="Equation" r:id="rId11" imgW="76286" imgH="60912" progId="Equation.3">
                  <p:embed/>
                </p:oleObj>
              </mc:Choice>
              <mc:Fallback>
                <p:oleObj name="Equation" r:id="rId11" imgW="76286" imgH="60912"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1938" y="3298825"/>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5" name="Object 19"/>
          <p:cNvGraphicFramePr>
            <a:graphicFrameLocks/>
          </p:cNvGraphicFramePr>
          <p:nvPr/>
        </p:nvGraphicFramePr>
        <p:xfrm>
          <a:off x="6324600" y="3278188"/>
          <a:ext cx="228600" cy="306387"/>
        </p:xfrm>
        <a:graphic>
          <a:graphicData uri="http://schemas.openxmlformats.org/presentationml/2006/ole">
            <mc:AlternateContent xmlns:mc="http://schemas.openxmlformats.org/markup-compatibility/2006">
              <mc:Choice xmlns:v="urn:schemas-microsoft-com:vml" Requires="v">
                <p:oleObj spid="_x0000_s79049" name="Equation" r:id="rId13" imgW="114320" imgH="114264" progId="Equation.3">
                  <p:embed/>
                </p:oleObj>
              </mc:Choice>
              <mc:Fallback>
                <p:oleObj name="Equation" r:id="rId13" imgW="114320" imgH="114264" progId="Equation.3">
                  <p:embed/>
                  <p:pic>
                    <p:nvPicPr>
                      <p:cNvPr id="0" name="Object 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4600" y="3278188"/>
                        <a:ext cx="2286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8856" name="Group 20"/>
          <p:cNvGrpSpPr>
            <a:grpSpLocks/>
          </p:cNvGrpSpPr>
          <p:nvPr/>
        </p:nvGrpSpPr>
        <p:grpSpPr bwMode="auto">
          <a:xfrm>
            <a:off x="5443538" y="1958975"/>
            <a:ext cx="2667000" cy="2590800"/>
            <a:chOff x="2880" y="1444"/>
            <a:chExt cx="1920" cy="2016"/>
          </a:xfrm>
        </p:grpSpPr>
        <p:sp>
          <p:nvSpPr>
            <p:cNvPr id="78868" name="Line 21"/>
            <p:cNvSpPr>
              <a:spLocks noChangeShapeType="1"/>
            </p:cNvSpPr>
            <p:nvPr/>
          </p:nvSpPr>
          <p:spPr bwMode="auto">
            <a:xfrm flipV="1">
              <a:off x="3744" y="1444"/>
              <a:ext cx="0" cy="201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9" name="Line 22"/>
            <p:cNvSpPr>
              <a:spLocks noChangeShapeType="1"/>
            </p:cNvSpPr>
            <p:nvPr/>
          </p:nvSpPr>
          <p:spPr bwMode="auto">
            <a:xfrm>
              <a:off x="2880" y="2448"/>
              <a:ext cx="192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8857" name="Freeform 23"/>
          <p:cNvSpPr>
            <a:spLocks/>
          </p:cNvSpPr>
          <p:nvPr/>
        </p:nvSpPr>
        <p:spPr bwMode="auto">
          <a:xfrm>
            <a:off x="5637213" y="2301875"/>
            <a:ext cx="1863725" cy="1911350"/>
          </a:xfrm>
          <a:custGeom>
            <a:avLst/>
            <a:gdLst>
              <a:gd name="T0" fmla="*/ 2147483647 w 1496"/>
              <a:gd name="T1" fmla="*/ 2147483647 h 1712"/>
              <a:gd name="T2" fmla="*/ 2147483647 w 1496"/>
              <a:gd name="T3" fmla="*/ 2147483647 h 1712"/>
              <a:gd name="T4" fmla="*/ 2147483647 w 1496"/>
              <a:gd name="T5" fmla="*/ 2147483647 h 1712"/>
              <a:gd name="T6" fmla="*/ 2147483647 w 1496"/>
              <a:gd name="T7" fmla="*/ 2147483647 h 1712"/>
              <a:gd name="T8" fmla="*/ 2147483647 w 1496"/>
              <a:gd name="T9" fmla="*/ 2147483647 h 1712"/>
              <a:gd name="T10" fmla="*/ 2147483647 w 1496"/>
              <a:gd name="T11" fmla="*/ 2147483647 h 1712"/>
              <a:gd name="T12" fmla="*/ 2147483647 w 1496"/>
              <a:gd name="T13" fmla="*/ 2147483647 h 1712"/>
              <a:gd name="T14" fmla="*/ 2147483647 w 1496"/>
              <a:gd name="T15" fmla="*/ 2147483647 h 1712"/>
              <a:gd name="T16" fmla="*/ 2147483647 w 1496"/>
              <a:gd name="T17" fmla="*/ 2147483647 h 1712"/>
              <a:gd name="T18" fmla="*/ 2147483647 w 1496"/>
              <a:gd name="T19" fmla="*/ 2147483647 h 1712"/>
              <a:gd name="T20" fmla="*/ 2147483647 w 1496"/>
              <a:gd name="T21" fmla="*/ 2147483647 h 1712"/>
              <a:gd name="T22" fmla="*/ 2147483647 w 1496"/>
              <a:gd name="T23" fmla="*/ 2147483647 h 1712"/>
              <a:gd name="T24" fmla="*/ 2147483647 w 1496"/>
              <a:gd name="T25" fmla="*/ 2147483647 h 1712"/>
              <a:gd name="T26" fmla="*/ 2147483647 w 1496"/>
              <a:gd name="T27" fmla="*/ 2147483647 h 1712"/>
              <a:gd name="T28" fmla="*/ 2147483647 w 1496"/>
              <a:gd name="T29" fmla="*/ 2147483647 h 1712"/>
              <a:gd name="T30" fmla="*/ 2147483647 w 1496"/>
              <a:gd name="T31" fmla="*/ 2147483647 h 1712"/>
              <a:gd name="T32" fmla="*/ 2147483647 w 1496"/>
              <a:gd name="T33" fmla="*/ 2147483647 h 1712"/>
              <a:gd name="T34" fmla="*/ 2147483647 w 1496"/>
              <a:gd name="T35" fmla="*/ 2147483647 h 1712"/>
              <a:gd name="T36" fmla="*/ 2147483647 w 1496"/>
              <a:gd name="T37" fmla="*/ 2147483647 h 1712"/>
              <a:gd name="T38" fmla="*/ 2147483647 w 1496"/>
              <a:gd name="T39" fmla="*/ 2147483647 h 1712"/>
              <a:gd name="T40" fmla="*/ 2147483647 w 1496"/>
              <a:gd name="T41" fmla="*/ 2147483647 h 1712"/>
              <a:gd name="T42" fmla="*/ 2147483647 w 1496"/>
              <a:gd name="T43" fmla="*/ 2147483647 h 17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96" h="1712">
                <a:moveTo>
                  <a:pt x="776" y="840"/>
                </a:moveTo>
                <a:cubicBezTo>
                  <a:pt x="788" y="848"/>
                  <a:pt x="800" y="856"/>
                  <a:pt x="824" y="840"/>
                </a:cubicBezTo>
                <a:cubicBezTo>
                  <a:pt x="848" y="824"/>
                  <a:pt x="880" y="824"/>
                  <a:pt x="920" y="744"/>
                </a:cubicBezTo>
                <a:cubicBezTo>
                  <a:pt x="960" y="664"/>
                  <a:pt x="1024" y="456"/>
                  <a:pt x="1064" y="360"/>
                </a:cubicBezTo>
                <a:cubicBezTo>
                  <a:pt x="1104" y="264"/>
                  <a:pt x="1104" y="224"/>
                  <a:pt x="1160" y="168"/>
                </a:cubicBezTo>
                <a:cubicBezTo>
                  <a:pt x="1216" y="112"/>
                  <a:pt x="1352" y="48"/>
                  <a:pt x="1400" y="24"/>
                </a:cubicBezTo>
                <a:cubicBezTo>
                  <a:pt x="1448" y="0"/>
                  <a:pt x="1496" y="24"/>
                  <a:pt x="1448" y="24"/>
                </a:cubicBezTo>
                <a:cubicBezTo>
                  <a:pt x="1400" y="24"/>
                  <a:pt x="1224" y="16"/>
                  <a:pt x="1112" y="24"/>
                </a:cubicBezTo>
                <a:cubicBezTo>
                  <a:pt x="1000" y="32"/>
                  <a:pt x="872" y="24"/>
                  <a:pt x="776" y="72"/>
                </a:cubicBezTo>
                <a:cubicBezTo>
                  <a:pt x="680" y="120"/>
                  <a:pt x="592" y="192"/>
                  <a:pt x="536" y="312"/>
                </a:cubicBezTo>
                <a:cubicBezTo>
                  <a:pt x="480" y="432"/>
                  <a:pt x="472" y="616"/>
                  <a:pt x="440" y="792"/>
                </a:cubicBezTo>
                <a:cubicBezTo>
                  <a:pt x="408" y="968"/>
                  <a:pt x="392" y="1224"/>
                  <a:pt x="344" y="1368"/>
                </a:cubicBezTo>
                <a:cubicBezTo>
                  <a:pt x="296" y="1512"/>
                  <a:pt x="200" y="1600"/>
                  <a:pt x="152" y="1656"/>
                </a:cubicBezTo>
                <a:cubicBezTo>
                  <a:pt x="104" y="1712"/>
                  <a:pt x="0" y="1696"/>
                  <a:pt x="56" y="1704"/>
                </a:cubicBezTo>
                <a:cubicBezTo>
                  <a:pt x="112" y="1712"/>
                  <a:pt x="368" y="1712"/>
                  <a:pt x="488" y="1704"/>
                </a:cubicBezTo>
                <a:cubicBezTo>
                  <a:pt x="608" y="1696"/>
                  <a:pt x="688" y="1688"/>
                  <a:pt x="776" y="1656"/>
                </a:cubicBezTo>
                <a:cubicBezTo>
                  <a:pt x="864" y="1624"/>
                  <a:pt x="952" y="1568"/>
                  <a:pt x="1016" y="1512"/>
                </a:cubicBezTo>
                <a:cubicBezTo>
                  <a:pt x="1080" y="1456"/>
                  <a:pt x="1120" y="1440"/>
                  <a:pt x="1160" y="1320"/>
                </a:cubicBezTo>
                <a:cubicBezTo>
                  <a:pt x="1200" y="1200"/>
                  <a:pt x="1232" y="944"/>
                  <a:pt x="1256" y="792"/>
                </a:cubicBezTo>
                <a:cubicBezTo>
                  <a:pt x="1280" y="640"/>
                  <a:pt x="1280" y="520"/>
                  <a:pt x="1304" y="408"/>
                </a:cubicBezTo>
                <a:cubicBezTo>
                  <a:pt x="1328" y="296"/>
                  <a:pt x="1368" y="184"/>
                  <a:pt x="1400" y="120"/>
                </a:cubicBezTo>
                <a:cubicBezTo>
                  <a:pt x="1432" y="56"/>
                  <a:pt x="1464" y="40"/>
                  <a:pt x="1496" y="24"/>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8" name="Rectangle 24"/>
          <p:cNvSpPr>
            <a:spLocks noChangeArrowheads="1"/>
          </p:cNvSpPr>
          <p:nvPr/>
        </p:nvSpPr>
        <p:spPr bwMode="auto">
          <a:xfrm>
            <a:off x="2844800" y="4702175"/>
            <a:ext cx="13700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r>
              <a:rPr kumimoji="1" lang="en-US" altLang="zh-CN" sz="2400" b="1" i="1">
                <a:solidFill>
                  <a:srgbClr val="66FFFF"/>
                </a:solidFill>
                <a:latin typeface="Times New Roman" pitchFamily="18" charset="0"/>
              </a:rPr>
              <a:t>H</a:t>
            </a:r>
            <a:r>
              <a:rPr kumimoji="1" lang="en-US" altLang="zh-CN" sz="2400" b="1" baseline="-25000">
                <a:solidFill>
                  <a:srgbClr val="66FFFF"/>
                </a:solidFill>
                <a:latin typeface="Times New Roman" pitchFamily="18" charset="0"/>
              </a:rPr>
              <a:t>C</a:t>
            </a:r>
            <a:r>
              <a:rPr kumimoji="1" lang="en-US" altLang="zh-CN" sz="2400" b="1" baseline="-25000">
                <a:solidFill>
                  <a:schemeClr val="bg1"/>
                </a:solidFill>
                <a:latin typeface="Times New Roman" pitchFamily="18" charset="0"/>
              </a:rPr>
              <a:t> </a:t>
            </a:r>
            <a:r>
              <a:rPr kumimoji="1" lang="zh-CN" altLang="en-US" sz="2400" b="1">
                <a:solidFill>
                  <a:schemeClr val="bg1"/>
                </a:solidFill>
                <a:latin typeface="楷体_GB2312" pitchFamily="49" charset="-122"/>
                <a:ea typeface="楷体_GB2312" pitchFamily="49" charset="-122"/>
              </a:rPr>
              <a:t>较小</a:t>
            </a:r>
          </a:p>
        </p:txBody>
      </p:sp>
      <p:sp>
        <p:nvSpPr>
          <p:cNvPr id="78859" name="Rectangle 25"/>
          <p:cNvSpPr>
            <a:spLocks noChangeArrowheads="1"/>
          </p:cNvSpPr>
          <p:nvPr/>
        </p:nvSpPr>
        <p:spPr bwMode="auto">
          <a:xfrm>
            <a:off x="6934200" y="4943475"/>
            <a:ext cx="1752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r>
              <a:rPr kumimoji="1" lang="en-US" altLang="zh-CN" sz="2400" b="1" i="1">
                <a:solidFill>
                  <a:srgbClr val="66FFFF"/>
                </a:solidFill>
                <a:latin typeface="Times New Roman" pitchFamily="18" charset="0"/>
              </a:rPr>
              <a:t>H</a:t>
            </a:r>
            <a:r>
              <a:rPr kumimoji="1" lang="en-US" altLang="zh-CN" sz="2400" b="1" baseline="-25000">
                <a:solidFill>
                  <a:srgbClr val="66FFFF"/>
                </a:solidFill>
                <a:latin typeface="Times New Roman" pitchFamily="18" charset="0"/>
              </a:rPr>
              <a:t>C</a:t>
            </a:r>
            <a:r>
              <a:rPr kumimoji="1" lang="zh-CN" altLang="en-US" sz="2400" b="1">
                <a:solidFill>
                  <a:schemeClr val="bg1"/>
                </a:solidFill>
                <a:latin typeface="楷体_GB2312" pitchFamily="49" charset="-122"/>
                <a:ea typeface="楷体_GB2312" pitchFamily="49" charset="-122"/>
              </a:rPr>
              <a:t>较大</a:t>
            </a:r>
          </a:p>
        </p:txBody>
      </p:sp>
      <p:sp>
        <p:nvSpPr>
          <p:cNvPr id="78860" name="Text Box 26"/>
          <p:cNvSpPr txBox="1">
            <a:spLocks noChangeArrowheads="1"/>
          </p:cNvSpPr>
          <p:nvPr/>
        </p:nvSpPr>
        <p:spPr bwMode="auto">
          <a:xfrm>
            <a:off x="1166813" y="5106988"/>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易磁化，易退磁</a:t>
            </a:r>
          </a:p>
        </p:txBody>
      </p:sp>
      <p:sp>
        <p:nvSpPr>
          <p:cNvPr id="78861" name="Text Box 27"/>
          <p:cNvSpPr txBox="1">
            <a:spLocks noChangeArrowheads="1"/>
          </p:cNvSpPr>
          <p:nvPr/>
        </p:nvSpPr>
        <p:spPr bwMode="auto">
          <a:xfrm>
            <a:off x="5310188" y="5338763"/>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剩磁较强，不易退磁</a:t>
            </a:r>
          </a:p>
        </p:txBody>
      </p:sp>
      <p:sp>
        <p:nvSpPr>
          <p:cNvPr id="78862" name="Text Box 28"/>
          <p:cNvSpPr txBox="1">
            <a:spLocks noChangeArrowheads="1"/>
          </p:cNvSpPr>
          <p:nvPr/>
        </p:nvSpPr>
        <p:spPr bwMode="auto">
          <a:xfrm>
            <a:off x="0" y="5518150"/>
            <a:ext cx="4900613"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ea typeface="楷体_GB2312" pitchFamily="49" charset="-122"/>
              </a:rPr>
              <a:t>可作变压器、电机、电磁铁的铁芯</a:t>
            </a:r>
          </a:p>
        </p:txBody>
      </p:sp>
      <p:sp>
        <p:nvSpPr>
          <p:cNvPr id="78863" name="Text Box 29"/>
          <p:cNvSpPr txBox="1">
            <a:spLocks noChangeArrowheads="1"/>
          </p:cNvSpPr>
          <p:nvPr/>
        </p:nvSpPr>
        <p:spPr bwMode="auto">
          <a:xfrm>
            <a:off x="5316538" y="5813425"/>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可作永久磁铁</a:t>
            </a:r>
          </a:p>
        </p:txBody>
      </p:sp>
      <p:sp>
        <p:nvSpPr>
          <p:cNvPr id="78864" name="Rectangle 30"/>
          <p:cNvSpPr>
            <a:spLocks noChangeArrowheads="1"/>
          </p:cNvSpPr>
          <p:nvPr/>
        </p:nvSpPr>
        <p:spPr bwMode="auto">
          <a:xfrm>
            <a:off x="1173163" y="4638675"/>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66FFFF"/>
                </a:solidFill>
                <a:latin typeface="Times New Roman" pitchFamily="18" charset="0"/>
                <a:ea typeface="楷体_GB2312" pitchFamily="49" charset="-122"/>
              </a:rPr>
              <a:t>软磁材料</a:t>
            </a:r>
          </a:p>
        </p:txBody>
      </p:sp>
      <p:sp>
        <p:nvSpPr>
          <p:cNvPr id="78865" name="Rectangle 31"/>
          <p:cNvSpPr>
            <a:spLocks noChangeArrowheads="1"/>
          </p:cNvSpPr>
          <p:nvPr/>
        </p:nvSpPr>
        <p:spPr bwMode="auto">
          <a:xfrm>
            <a:off x="5324475" y="4868863"/>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66FFFF"/>
                </a:solidFill>
                <a:latin typeface="Times New Roman" pitchFamily="18" charset="0"/>
                <a:ea typeface="楷体_GB2312" pitchFamily="49" charset="-122"/>
              </a:rPr>
              <a:t>硬磁材料</a:t>
            </a:r>
          </a:p>
        </p:txBody>
      </p:sp>
      <p:sp>
        <p:nvSpPr>
          <p:cNvPr id="78866" name="Text Box 32"/>
          <p:cNvSpPr txBox="1">
            <a:spLocks noChangeArrowheads="1"/>
          </p:cNvSpPr>
          <p:nvPr/>
        </p:nvSpPr>
        <p:spPr bwMode="auto">
          <a:xfrm>
            <a:off x="696913" y="314325"/>
            <a:ext cx="84089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lang="en-US" altLang="zh-CN" sz="2400" b="1">
                <a:solidFill>
                  <a:schemeClr val="bg1"/>
                </a:solidFill>
                <a:latin typeface="Times New Roman" pitchFamily="18" charset="0"/>
                <a:ea typeface="楷体_GB2312" pitchFamily="49" charset="-122"/>
              </a:rPr>
              <a:t>(</a:t>
            </a:r>
            <a:r>
              <a:rPr lang="en-US" altLang="zh-CN" sz="2400" b="1">
                <a:solidFill>
                  <a:schemeClr val="bg1"/>
                </a:solidFill>
                <a:latin typeface="楷体_GB2312" pitchFamily="49" charset="-122"/>
                <a:ea typeface="楷体_GB2312" pitchFamily="49" charset="-122"/>
              </a:rPr>
              <a:t>3</a:t>
            </a:r>
            <a:r>
              <a:rPr lang="en-US" altLang="zh-CN" sz="2400" b="1">
                <a:solidFill>
                  <a:schemeClr val="bg1"/>
                </a:solidFill>
                <a:latin typeface="Times New Roman" pitchFamily="18" charset="0"/>
                <a:ea typeface="楷体_GB2312" pitchFamily="49" charset="-122"/>
              </a:rPr>
              <a:t>) </a:t>
            </a:r>
            <a:r>
              <a:rPr kumimoji="1" lang="zh-CN" altLang="en-US" sz="2400" b="1">
                <a:solidFill>
                  <a:schemeClr val="bg1"/>
                </a:solidFill>
                <a:ea typeface="楷体_GB2312" pitchFamily="49" charset="-122"/>
              </a:rPr>
              <a:t>铁磁质温度高于某一温度</a:t>
            </a:r>
            <a:r>
              <a:rPr kumimoji="1" lang="en-US" altLang="zh-CN" sz="2400" b="1" i="1">
                <a:solidFill>
                  <a:schemeClr val="bg1"/>
                </a:solidFill>
                <a:latin typeface="Times New Roman" pitchFamily="18" charset="0"/>
                <a:ea typeface="楷体_GB2312" pitchFamily="49" charset="-122"/>
              </a:rPr>
              <a:t>T</a:t>
            </a:r>
            <a:r>
              <a:rPr kumimoji="1" lang="en-US" altLang="zh-CN" sz="2400" b="1" i="1" baseline="-25000">
                <a:solidFill>
                  <a:schemeClr val="bg1"/>
                </a:solidFill>
                <a:latin typeface="Times New Roman" pitchFamily="18" charset="0"/>
                <a:ea typeface="楷体_GB2312" pitchFamily="49" charset="-122"/>
              </a:rPr>
              <a:t>C </a:t>
            </a:r>
            <a:r>
              <a:rPr kumimoji="1" lang="zh-CN" altLang="en-US" sz="2400" b="1">
                <a:solidFill>
                  <a:schemeClr val="bg1"/>
                </a:solidFill>
                <a:latin typeface="Times New Roman" pitchFamily="18" charset="0"/>
                <a:ea typeface="楷体_GB2312" pitchFamily="49" charset="-122"/>
              </a:rPr>
              <a:t>时</a:t>
            </a:r>
            <a:r>
              <a:rPr kumimoji="1" lang="en-US" altLang="zh-CN" sz="2400" b="1">
                <a:solidFill>
                  <a:schemeClr val="bg1"/>
                </a:solidFill>
                <a:latin typeface="Times New Roman" pitchFamily="18" charset="0"/>
                <a:ea typeface="楷体_GB2312" pitchFamily="49" charset="-122"/>
              </a:rPr>
              <a:t>,  </a:t>
            </a:r>
            <a:r>
              <a:rPr kumimoji="1" lang="zh-CN" altLang="en-US" sz="2400" b="1">
                <a:solidFill>
                  <a:schemeClr val="bg1"/>
                </a:solidFill>
                <a:ea typeface="楷体_GB2312" pitchFamily="49" charset="-122"/>
              </a:rPr>
              <a:t>铁磁质转化为顺磁质</a:t>
            </a:r>
            <a:r>
              <a:rPr kumimoji="1" lang="en-US" altLang="zh-CN" sz="2400" b="1">
                <a:solidFill>
                  <a:schemeClr val="bg1"/>
                </a:solidFill>
                <a:ea typeface="楷体_GB2312" pitchFamily="49" charset="-122"/>
              </a:rPr>
              <a:t>,  </a:t>
            </a:r>
            <a:r>
              <a:rPr kumimoji="1" lang="zh-CN" altLang="en-US" sz="2400" b="1">
                <a:solidFill>
                  <a:schemeClr val="bg1"/>
                </a:solidFill>
                <a:ea typeface="楷体_GB2312" pitchFamily="49" charset="-122"/>
              </a:rPr>
              <a:t>此临界温度称为居里点。</a:t>
            </a:r>
          </a:p>
        </p:txBody>
      </p:sp>
      <p:sp>
        <p:nvSpPr>
          <p:cNvPr id="78867" name="矩形 1"/>
          <p:cNvSpPr>
            <a:spLocks noChangeArrowheads="1"/>
          </p:cNvSpPr>
          <p:nvPr/>
        </p:nvSpPr>
        <p:spPr bwMode="auto">
          <a:xfrm>
            <a:off x="-39688" y="6240463"/>
            <a:ext cx="4694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作业：</a:t>
            </a:r>
            <a:r>
              <a:rPr lang="en-US" altLang="zh-CN" sz="2400" b="1">
                <a:solidFill>
                  <a:srgbClr val="FFC000"/>
                </a:solidFill>
              </a:rPr>
              <a:t>9.15 </a:t>
            </a:r>
            <a:r>
              <a:rPr lang="zh-CN" altLang="zh-CN" sz="2400" b="1">
                <a:solidFill>
                  <a:srgbClr val="FFC000"/>
                </a:solidFill>
              </a:rPr>
              <a:t>；</a:t>
            </a:r>
            <a:r>
              <a:rPr lang="en-US" altLang="zh-CN" sz="2400" b="1">
                <a:solidFill>
                  <a:srgbClr val="FFC000"/>
                </a:solidFill>
              </a:rPr>
              <a:t>9.16</a:t>
            </a:r>
            <a:r>
              <a:rPr lang="zh-CN" altLang="zh-CN" sz="2400" b="1">
                <a:solidFill>
                  <a:srgbClr val="FFC000"/>
                </a:solidFill>
              </a:rPr>
              <a:t>；</a:t>
            </a:r>
            <a:r>
              <a:rPr lang="en-US" altLang="zh-CN" sz="2400" b="1">
                <a:solidFill>
                  <a:srgbClr val="FFC000"/>
                </a:solidFill>
              </a:rPr>
              <a:t> 9.30 </a:t>
            </a:r>
            <a:r>
              <a:rPr lang="zh-CN" altLang="zh-CN" sz="2400" b="1">
                <a:solidFill>
                  <a:srgbClr val="FFC000"/>
                </a:solidFill>
              </a:rPr>
              <a:t>；</a:t>
            </a:r>
            <a:r>
              <a:rPr lang="en-US" altLang="zh-CN" sz="2400" b="1">
                <a:solidFill>
                  <a:srgbClr val="FFC000"/>
                </a:solidFill>
              </a:rPr>
              <a:t>9.32</a:t>
            </a:r>
            <a:endParaRPr lang="zh-CN" altLang="zh-CN" sz="2400" b="1">
              <a:solidFill>
                <a:srgbClr val="FFC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28600" y="506413"/>
            <a:ext cx="725488" cy="461962"/>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Times New Roman" pitchFamily="18" charset="0"/>
              </a:rPr>
              <a:t>例</a:t>
            </a:r>
            <a:r>
              <a:rPr kumimoji="1" lang="en-US" altLang="zh-CN" sz="2400" b="1">
                <a:solidFill>
                  <a:srgbClr val="FFFF00"/>
                </a:solidFill>
                <a:latin typeface="Times New Roman" pitchFamily="18" charset="0"/>
              </a:rPr>
              <a:t>4</a:t>
            </a:r>
            <a:r>
              <a:rPr kumimoji="1" lang="zh-CN" altLang="en-US" sz="2400" b="1">
                <a:solidFill>
                  <a:srgbClr val="FFFF00"/>
                </a:solidFill>
                <a:latin typeface="Times New Roman" pitchFamily="18" charset="0"/>
              </a:rPr>
              <a:t> </a:t>
            </a:r>
          </a:p>
        </p:txBody>
      </p:sp>
      <p:sp>
        <p:nvSpPr>
          <p:cNvPr id="51203" name="Text Box 3"/>
          <p:cNvSpPr txBox="1">
            <a:spLocks noChangeArrowheads="1"/>
          </p:cNvSpPr>
          <p:nvPr/>
        </p:nvSpPr>
        <p:spPr bwMode="auto">
          <a:xfrm>
            <a:off x="762000" y="506413"/>
            <a:ext cx="603567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求两平行无限长直导线之间的相互作用力？</a:t>
            </a:r>
          </a:p>
        </p:txBody>
      </p:sp>
      <p:sp>
        <p:nvSpPr>
          <p:cNvPr id="51204" name="Rectangle 4"/>
          <p:cNvSpPr>
            <a:spLocks noChangeArrowheads="1"/>
          </p:cNvSpPr>
          <p:nvPr/>
        </p:nvSpPr>
        <p:spPr bwMode="auto">
          <a:xfrm>
            <a:off x="6400800" y="1676400"/>
            <a:ext cx="152400" cy="3657600"/>
          </a:xfrm>
          <a:prstGeom prst="rect">
            <a:avLst/>
          </a:prstGeom>
          <a:gradFill rotWithShape="0">
            <a:gsLst>
              <a:gs pos="0">
                <a:srgbClr val="185E5E"/>
              </a:gs>
              <a:gs pos="50000">
                <a:srgbClr val="33CCCC"/>
              </a:gs>
              <a:gs pos="100000">
                <a:srgbClr val="185E5E"/>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5" name="Rectangle 5"/>
          <p:cNvSpPr>
            <a:spLocks noChangeArrowheads="1"/>
          </p:cNvSpPr>
          <p:nvPr/>
        </p:nvSpPr>
        <p:spPr bwMode="auto">
          <a:xfrm>
            <a:off x="8001000" y="1676400"/>
            <a:ext cx="152400" cy="3657600"/>
          </a:xfrm>
          <a:prstGeom prst="rect">
            <a:avLst/>
          </a:prstGeom>
          <a:gradFill rotWithShape="0">
            <a:gsLst>
              <a:gs pos="0">
                <a:srgbClr val="185E5E"/>
              </a:gs>
              <a:gs pos="50000">
                <a:srgbClr val="33CCCC"/>
              </a:gs>
              <a:gs pos="100000">
                <a:srgbClr val="185E5E"/>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6" name="Line 6"/>
          <p:cNvSpPr>
            <a:spLocks noChangeShapeType="1"/>
          </p:cNvSpPr>
          <p:nvPr/>
        </p:nvSpPr>
        <p:spPr bwMode="auto">
          <a:xfrm>
            <a:off x="6477000" y="5105400"/>
            <a:ext cx="1600200" cy="0"/>
          </a:xfrm>
          <a:prstGeom prst="line">
            <a:avLst/>
          </a:prstGeom>
          <a:noFill/>
          <a:ln w="222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207" name="Object 7"/>
          <p:cNvGraphicFramePr>
            <a:graphicFrameLocks/>
          </p:cNvGraphicFramePr>
          <p:nvPr/>
        </p:nvGraphicFramePr>
        <p:xfrm>
          <a:off x="7162800" y="4724400"/>
          <a:ext cx="230188" cy="230188"/>
        </p:xfrm>
        <a:graphic>
          <a:graphicData uri="http://schemas.openxmlformats.org/presentationml/2006/ole">
            <mc:AlternateContent xmlns:mc="http://schemas.openxmlformats.org/markup-compatibility/2006">
              <mc:Choice xmlns:v="urn:schemas-microsoft-com:vml" Requires="v">
                <p:oleObj spid="_x0000_s51501" name="Equation" r:id="rId3" imgW="114320" imgH="114264" progId="Equation.3">
                  <p:embed/>
                </p:oleObj>
              </mc:Choice>
              <mc:Fallback>
                <p:oleObj name="Equation" r:id="rId3" imgW="114320" imgH="114264"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7244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8" name="Line 8"/>
          <p:cNvSpPr>
            <a:spLocks noChangeShapeType="1"/>
          </p:cNvSpPr>
          <p:nvPr/>
        </p:nvSpPr>
        <p:spPr bwMode="auto">
          <a:xfrm flipV="1">
            <a:off x="6248400" y="2819400"/>
            <a:ext cx="0" cy="8382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9" name="Line 9"/>
          <p:cNvSpPr>
            <a:spLocks noChangeShapeType="1"/>
          </p:cNvSpPr>
          <p:nvPr/>
        </p:nvSpPr>
        <p:spPr bwMode="auto">
          <a:xfrm flipV="1">
            <a:off x="8305800" y="2819400"/>
            <a:ext cx="0" cy="8382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210" name="Object 10"/>
          <p:cNvGraphicFramePr>
            <a:graphicFrameLocks noChangeAspect="1"/>
          </p:cNvGraphicFramePr>
          <p:nvPr/>
        </p:nvGraphicFramePr>
        <p:xfrm>
          <a:off x="8197850" y="2279650"/>
          <a:ext cx="412750" cy="533400"/>
        </p:xfrm>
        <a:graphic>
          <a:graphicData uri="http://schemas.openxmlformats.org/presentationml/2006/ole">
            <mc:AlternateContent xmlns:mc="http://schemas.openxmlformats.org/markup-compatibility/2006">
              <mc:Choice xmlns:v="urn:schemas-microsoft-com:vml" Requires="v">
                <p:oleObj spid="_x0000_s51502" name="Equation" r:id="rId5" imgW="60942" imgH="114264" progId="Equation.3">
                  <p:embed/>
                </p:oleObj>
              </mc:Choice>
              <mc:Fallback>
                <p:oleObj name="Equation" r:id="rId5" imgW="60942" imgH="114264"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7850" y="2279650"/>
                        <a:ext cx="4127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1" name="Object 11"/>
          <p:cNvGraphicFramePr>
            <a:graphicFrameLocks noChangeAspect="1"/>
          </p:cNvGraphicFramePr>
          <p:nvPr/>
        </p:nvGraphicFramePr>
        <p:xfrm>
          <a:off x="6019800" y="2209800"/>
          <a:ext cx="349250" cy="533400"/>
        </p:xfrm>
        <a:graphic>
          <a:graphicData uri="http://schemas.openxmlformats.org/presentationml/2006/ole">
            <mc:AlternateContent xmlns:mc="http://schemas.openxmlformats.org/markup-compatibility/2006">
              <mc:Choice xmlns:v="urn:schemas-microsoft-com:vml" Requires="v">
                <p:oleObj spid="_x0000_s51503" name="Equation" r:id="rId7" imgW="38035" imgH="114264" progId="Equation.3">
                  <p:embed/>
                </p:oleObj>
              </mc:Choice>
              <mc:Fallback>
                <p:oleObj name="Equation" r:id="rId7" imgW="38035" imgH="114264"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2209800"/>
                        <a:ext cx="3492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12" name="Group 12"/>
          <p:cNvGrpSpPr>
            <a:grpSpLocks/>
          </p:cNvGrpSpPr>
          <p:nvPr/>
        </p:nvGrpSpPr>
        <p:grpSpPr bwMode="auto">
          <a:xfrm>
            <a:off x="7924800" y="3810000"/>
            <a:ext cx="381000" cy="381000"/>
            <a:chOff x="1344" y="3072"/>
            <a:chExt cx="336" cy="336"/>
          </a:xfrm>
        </p:grpSpPr>
        <p:sp>
          <p:nvSpPr>
            <p:cNvPr id="51228" name="Oval 13"/>
            <p:cNvSpPr>
              <a:spLocks noChangeArrowheads="1"/>
            </p:cNvSpPr>
            <p:nvPr/>
          </p:nvSpPr>
          <p:spPr bwMode="auto">
            <a:xfrm>
              <a:off x="1344" y="3072"/>
              <a:ext cx="336" cy="336"/>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4"/>
            <p:cNvSpPr>
              <a:spLocks noChangeShapeType="1"/>
            </p:cNvSpPr>
            <p:nvPr/>
          </p:nvSpPr>
          <p:spPr bwMode="auto">
            <a:xfrm>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0" name="Line 15"/>
            <p:cNvSpPr>
              <a:spLocks noChangeShapeType="1"/>
            </p:cNvSpPr>
            <p:nvPr/>
          </p:nvSpPr>
          <p:spPr bwMode="auto">
            <a:xfrm flipH="1">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1213" name="Object 16"/>
          <p:cNvGraphicFramePr>
            <a:graphicFrameLocks noChangeAspect="1"/>
          </p:cNvGraphicFramePr>
          <p:nvPr/>
        </p:nvGraphicFramePr>
        <p:xfrm>
          <a:off x="7543800" y="4191000"/>
          <a:ext cx="414338" cy="431800"/>
        </p:xfrm>
        <a:graphic>
          <a:graphicData uri="http://schemas.openxmlformats.org/presentationml/2006/ole">
            <mc:AlternateContent xmlns:mc="http://schemas.openxmlformats.org/markup-compatibility/2006">
              <mc:Choice xmlns:v="urn:schemas-microsoft-com:vml" Requires="v">
                <p:oleObj spid="_x0000_s51504" name="Equation" r:id="rId9" imgW="228641" imgH="327672" progId="Equation.3">
                  <p:embed/>
                </p:oleObj>
              </mc:Choice>
              <mc:Fallback>
                <p:oleObj name="Equation" r:id="rId9" imgW="228641" imgH="327672"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3800" y="4191000"/>
                        <a:ext cx="41433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4" name="Line 17"/>
          <p:cNvSpPr>
            <a:spLocks noChangeShapeType="1"/>
          </p:cNvSpPr>
          <p:nvPr/>
        </p:nvSpPr>
        <p:spPr bwMode="auto">
          <a:xfrm>
            <a:off x="6477000" y="403860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215" name="Object 18"/>
          <p:cNvGraphicFramePr>
            <a:graphicFrameLocks/>
          </p:cNvGraphicFramePr>
          <p:nvPr/>
        </p:nvGraphicFramePr>
        <p:xfrm>
          <a:off x="7467600" y="3429000"/>
          <a:ext cx="417513" cy="442913"/>
        </p:xfrm>
        <a:graphic>
          <a:graphicData uri="http://schemas.openxmlformats.org/presentationml/2006/ole">
            <mc:AlternateContent xmlns:mc="http://schemas.openxmlformats.org/markup-compatibility/2006">
              <mc:Choice xmlns:v="urn:schemas-microsoft-com:vml" Requires="v">
                <p:oleObj spid="_x0000_s51505" name="Equation" r:id="rId11" imgW="320054" imgH="343008" progId="Equation.3">
                  <p:embed/>
                </p:oleObj>
              </mc:Choice>
              <mc:Fallback>
                <p:oleObj name="Equation" r:id="rId11" imgW="320054" imgH="343008" progId="Equation.3">
                  <p:embed/>
                  <p:pic>
                    <p:nvPicPr>
                      <p:cNvPr id="0" name="Object 1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7600" y="3429000"/>
                        <a:ext cx="417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0" name="Text Box 19"/>
          <p:cNvSpPr txBox="1">
            <a:spLocks noChangeArrowheads="1"/>
          </p:cNvSpPr>
          <p:nvPr/>
        </p:nvSpPr>
        <p:spPr bwMode="auto">
          <a:xfrm>
            <a:off x="263525" y="1158875"/>
            <a:ext cx="609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Times New Roman" pitchFamily="18" charset="0"/>
              </a:rPr>
              <a:t>解 </a:t>
            </a:r>
          </a:p>
        </p:txBody>
      </p:sp>
      <p:graphicFrame>
        <p:nvGraphicFramePr>
          <p:cNvPr id="47121" name="Object 20"/>
          <p:cNvGraphicFramePr>
            <a:graphicFrameLocks/>
          </p:cNvGraphicFramePr>
          <p:nvPr/>
        </p:nvGraphicFramePr>
        <p:xfrm>
          <a:off x="1639888" y="1741488"/>
          <a:ext cx="1331912" cy="823912"/>
        </p:xfrm>
        <a:graphic>
          <a:graphicData uri="http://schemas.openxmlformats.org/presentationml/2006/ole">
            <mc:AlternateContent xmlns:mc="http://schemas.openxmlformats.org/markup-compatibility/2006">
              <mc:Choice xmlns:v="urn:schemas-microsoft-com:vml" Requires="v">
                <p:oleObj spid="_x0000_s51506" name="Equation" r:id="rId13" imgW="1219272" imgH="723816" progId="Equation.3">
                  <p:embed/>
                </p:oleObj>
              </mc:Choice>
              <mc:Fallback>
                <p:oleObj name="Equation" r:id="rId13" imgW="1219272" imgH="723816" progId="Equation.3">
                  <p:embed/>
                  <p:pic>
                    <p:nvPicPr>
                      <p:cNvPr id="0" name="Object 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9888" y="1741488"/>
                        <a:ext cx="13319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2" name="Text Box 21"/>
          <p:cNvSpPr txBox="1">
            <a:spLocks noChangeArrowheads="1"/>
          </p:cNvSpPr>
          <p:nvPr/>
        </p:nvSpPr>
        <p:spPr bwMode="auto">
          <a:xfrm>
            <a:off x="727075" y="1158875"/>
            <a:ext cx="3860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电流 </a:t>
            </a:r>
            <a:r>
              <a:rPr kumimoji="1" lang="en-US" altLang="zh-CN" sz="2400" b="1">
                <a:solidFill>
                  <a:srgbClr val="66FFFF"/>
                </a:solidFill>
                <a:latin typeface="Times New Roman" pitchFamily="18" charset="0"/>
              </a:rPr>
              <a:t>2</a:t>
            </a:r>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处于电流 </a:t>
            </a:r>
            <a:r>
              <a:rPr kumimoji="1" lang="en-US" altLang="zh-CN" sz="2400" b="1">
                <a:solidFill>
                  <a:srgbClr val="66FFFF"/>
                </a:solidFill>
                <a:latin typeface="Times New Roman" pitchFamily="18" charset="0"/>
              </a:rPr>
              <a:t>1</a:t>
            </a:r>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的磁场中</a:t>
            </a:r>
          </a:p>
        </p:txBody>
      </p:sp>
      <p:graphicFrame>
        <p:nvGraphicFramePr>
          <p:cNvPr id="47123" name="Object 22"/>
          <p:cNvGraphicFramePr>
            <a:graphicFrameLocks/>
          </p:cNvGraphicFramePr>
          <p:nvPr/>
        </p:nvGraphicFramePr>
        <p:xfrm>
          <a:off x="1574800" y="3535363"/>
          <a:ext cx="1357313" cy="417512"/>
        </p:xfrm>
        <a:graphic>
          <a:graphicData uri="http://schemas.openxmlformats.org/presentationml/2006/ole">
            <mc:AlternateContent xmlns:mc="http://schemas.openxmlformats.org/markup-compatibility/2006">
              <mc:Choice xmlns:v="urn:schemas-microsoft-com:vml" Requires="v">
                <p:oleObj spid="_x0000_s51507" name="Equation" r:id="rId15" imgW="1257307" imgH="304776" progId="Equation.3">
                  <p:embed/>
                </p:oleObj>
              </mc:Choice>
              <mc:Fallback>
                <p:oleObj name="Equation" r:id="rId15" imgW="1257307" imgH="304776"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74800" y="3535363"/>
                        <a:ext cx="13573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4" name="Text Box 23"/>
          <p:cNvSpPr txBox="1">
            <a:spLocks noChangeArrowheads="1"/>
          </p:cNvSpPr>
          <p:nvPr/>
        </p:nvSpPr>
        <p:spPr bwMode="auto">
          <a:xfrm>
            <a:off x="744538" y="4340225"/>
            <a:ext cx="5943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同时，电流 </a:t>
            </a:r>
            <a:r>
              <a:rPr kumimoji="1" lang="en-US" altLang="zh-CN" sz="2400" b="1">
                <a:solidFill>
                  <a:schemeClr val="bg1"/>
                </a:solidFill>
                <a:latin typeface="Times New Roman" pitchFamily="18" charset="0"/>
              </a:rPr>
              <a:t>1 </a:t>
            </a:r>
            <a:r>
              <a:rPr kumimoji="1" lang="zh-CN" altLang="en-US" sz="2400" b="1">
                <a:solidFill>
                  <a:schemeClr val="bg1"/>
                </a:solidFill>
                <a:latin typeface="Times New Roman" pitchFamily="18" charset="0"/>
              </a:rPr>
              <a:t>处于电流 </a:t>
            </a:r>
            <a:r>
              <a:rPr kumimoji="1" lang="en-US" altLang="zh-CN" sz="2400" b="1">
                <a:solidFill>
                  <a:schemeClr val="bg1"/>
                </a:solidFill>
                <a:latin typeface="Times New Roman" pitchFamily="18" charset="0"/>
              </a:rPr>
              <a:t>2 </a:t>
            </a:r>
            <a:r>
              <a:rPr kumimoji="1" lang="zh-CN" altLang="en-US" sz="2400" b="1">
                <a:solidFill>
                  <a:schemeClr val="bg1"/>
                </a:solidFill>
                <a:latin typeface="Times New Roman" pitchFamily="18" charset="0"/>
              </a:rPr>
              <a:t>的磁场中，</a:t>
            </a:r>
          </a:p>
        </p:txBody>
      </p:sp>
      <p:graphicFrame>
        <p:nvGraphicFramePr>
          <p:cNvPr id="47125" name="Object 24"/>
          <p:cNvGraphicFramePr>
            <a:graphicFrameLocks/>
          </p:cNvGraphicFramePr>
          <p:nvPr/>
        </p:nvGraphicFramePr>
        <p:xfrm>
          <a:off x="1625600" y="5557838"/>
          <a:ext cx="2641600" cy="823912"/>
        </p:xfrm>
        <a:graphic>
          <a:graphicData uri="http://schemas.openxmlformats.org/presentationml/2006/ole">
            <mc:AlternateContent xmlns:mc="http://schemas.openxmlformats.org/markup-compatibility/2006">
              <mc:Choice xmlns:v="urn:schemas-microsoft-com:vml" Requires="v">
                <p:oleObj spid="_x0000_s51508" name="Equation" r:id="rId17" imgW="2537521" imgH="723816" progId="Equation.3">
                  <p:embed/>
                </p:oleObj>
              </mc:Choice>
              <mc:Fallback>
                <p:oleObj name="Equation" r:id="rId17" imgW="2537521" imgH="723816" progId="Equation.3">
                  <p:embed/>
                  <p:pic>
                    <p:nvPicPr>
                      <p:cNvPr id="0" name="Object 2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25600" y="5557838"/>
                        <a:ext cx="26416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2" name="Line 25"/>
          <p:cNvSpPr>
            <a:spLocks noChangeShapeType="1"/>
          </p:cNvSpPr>
          <p:nvPr/>
        </p:nvSpPr>
        <p:spPr bwMode="auto">
          <a:xfrm flipH="1">
            <a:off x="7391400" y="403860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223" name="Object 26"/>
          <p:cNvGraphicFramePr>
            <a:graphicFrameLocks/>
          </p:cNvGraphicFramePr>
          <p:nvPr/>
        </p:nvGraphicFramePr>
        <p:xfrm>
          <a:off x="6629400" y="3429000"/>
          <a:ext cx="417513" cy="442913"/>
        </p:xfrm>
        <a:graphic>
          <a:graphicData uri="http://schemas.openxmlformats.org/presentationml/2006/ole">
            <mc:AlternateContent xmlns:mc="http://schemas.openxmlformats.org/markup-compatibility/2006">
              <mc:Choice xmlns:v="urn:schemas-microsoft-com:vml" Requires="v">
                <p:oleObj spid="_x0000_s51509" name="Equation" r:id="rId19" imgW="320054" imgH="343008" progId="Equation.3">
                  <p:embed/>
                </p:oleObj>
              </mc:Choice>
              <mc:Fallback>
                <p:oleObj name="Equation" r:id="rId19" imgW="320054" imgH="343008" progId="Equation.3">
                  <p:embed/>
                  <p:pic>
                    <p:nvPicPr>
                      <p:cNvPr id="0" name="Object 2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29400" y="3429000"/>
                        <a:ext cx="417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28" name="Object 27"/>
          <p:cNvGraphicFramePr>
            <a:graphicFrameLocks/>
          </p:cNvGraphicFramePr>
          <p:nvPr/>
        </p:nvGraphicFramePr>
        <p:xfrm>
          <a:off x="3043238" y="3325813"/>
          <a:ext cx="1204912" cy="823912"/>
        </p:xfrm>
        <a:graphic>
          <a:graphicData uri="http://schemas.openxmlformats.org/presentationml/2006/ole">
            <mc:AlternateContent xmlns:mc="http://schemas.openxmlformats.org/markup-compatibility/2006">
              <mc:Choice xmlns:v="urn:schemas-microsoft-com:vml" Requires="v">
                <p:oleObj spid="_x0000_s51510" name="Equation" r:id="rId21" imgW="1104952" imgH="723816" progId="Equation.3">
                  <p:embed/>
                </p:oleObj>
              </mc:Choice>
              <mc:Fallback>
                <p:oleObj name="Equation" r:id="rId21" imgW="1104952" imgH="723816" progId="Equation.3">
                  <p:embed/>
                  <p:pic>
                    <p:nvPicPr>
                      <p:cNvPr id="0" name="Object 2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43238" y="3325813"/>
                        <a:ext cx="12049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9" name="Rectangle 28"/>
          <p:cNvSpPr>
            <a:spLocks noChangeArrowheads="1"/>
          </p:cNvSpPr>
          <p:nvPr/>
        </p:nvSpPr>
        <p:spPr bwMode="auto">
          <a:xfrm>
            <a:off x="733425" y="2755900"/>
            <a:ext cx="5133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itchFamily="18" charset="0"/>
              </a:rPr>
              <a:t>电流 </a:t>
            </a:r>
            <a:r>
              <a:rPr kumimoji="1" lang="en-US" altLang="zh-CN" sz="2400" b="1">
                <a:solidFill>
                  <a:srgbClr val="66FFFF"/>
                </a:solidFill>
                <a:latin typeface="Times New Roman" pitchFamily="18" charset="0"/>
              </a:rPr>
              <a:t>2 </a:t>
            </a:r>
            <a:r>
              <a:rPr kumimoji="1" lang="zh-CN" altLang="en-US" sz="2400" b="1">
                <a:solidFill>
                  <a:schemeClr val="bg1"/>
                </a:solidFill>
                <a:latin typeface="Times New Roman" pitchFamily="18" charset="0"/>
              </a:rPr>
              <a:t>中单位长度上受的安培力</a:t>
            </a:r>
          </a:p>
        </p:txBody>
      </p:sp>
      <p:sp>
        <p:nvSpPr>
          <p:cNvPr id="47130" name="Rectangle 29"/>
          <p:cNvSpPr>
            <a:spLocks noChangeArrowheads="1"/>
          </p:cNvSpPr>
          <p:nvPr/>
        </p:nvSpPr>
        <p:spPr bwMode="auto">
          <a:xfrm>
            <a:off x="703263" y="4916488"/>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bg1"/>
                </a:solidFill>
                <a:latin typeface="Times New Roman" pitchFamily="18" charset="0"/>
              </a:rPr>
              <a:t>电流 </a:t>
            </a:r>
            <a:r>
              <a:rPr kumimoji="1" lang="en-US" altLang="zh-CN" sz="2400" b="1">
                <a:solidFill>
                  <a:schemeClr val="bg1"/>
                </a:solidFill>
                <a:latin typeface="Times New Roman" pitchFamily="18" charset="0"/>
              </a:rPr>
              <a:t>1 </a:t>
            </a:r>
            <a:r>
              <a:rPr kumimoji="1" lang="zh-CN" altLang="en-US" sz="2400" b="1">
                <a:solidFill>
                  <a:schemeClr val="bg1"/>
                </a:solidFill>
                <a:latin typeface="Times New Roman" pitchFamily="18" charset="0"/>
              </a:rPr>
              <a:t>中单位长度上受的安培力</a:t>
            </a:r>
          </a:p>
        </p:txBody>
      </p:sp>
      <p:sp>
        <p:nvSpPr>
          <p:cNvPr id="2" name="TextBox 1"/>
          <p:cNvSpPr txBox="1">
            <a:spLocks noChangeArrowheads="1"/>
          </p:cNvSpPr>
          <p:nvPr/>
        </p:nvSpPr>
        <p:spPr bwMode="auto">
          <a:xfrm>
            <a:off x="4745038" y="5865813"/>
            <a:ext cx="2646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a:solidFill>
                  <a:schemeClr val="bg1"/>
                </a:solidFill>
              </a:rPr>
              <a:t>满足牛顿第三定律</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120650" y="461963"/>
            <a:ext cx="56118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平行导轨由两个半径为</a:t>
            </a:r>
            <a:r>
              <a:rPr lang="en-US" altLang="zh-CN" sz="2400" b="1">
                <a:solidFill>
                  <a:schemeClr val="bg1"/>
                </a:solidFill>
              </a:rPr>
              <a:t>R</a:t>
            </a:r>
            <a:r>
              <a:rPr lang="zh-CN" altLang="zh-CN" sz="2400" b="1">
                <a:solidFill>
                  <a:schemeClr val="bg1"/>
                </a:solidFill>
              </a:rPr>
              <a:t>的无限长圆柱导体构成，两导轨轴线间距为</a:t>
            </a:r>
            <a:r>
              <a:rPr lang="en-US" altLang="zh-CN" sz="2400" b="1" i="1">
                <a:solidFill>
                  <a:schemeClr val="bg1"/>
                </a:solidFill>
              </a:rPr>
              <a:t>L</a:t>
            </a:r>
            <a:r>
              <a:rPr lang="zh-CN" altLang="zh-CN" sz="2400" b="1">
                <a:solidFill>
                  <a:schemeClr val="bg1"/>
                </a:solidFill>
              </a:rPr>
              <a:t>，另有一段同导轨垂直的导线</a:t>
            </a:r>
            <a:r>
              <a:rPr lang="en-US" altLang="zh-CN" sz="2400" b="1">
                <a:solidFill>
                  <a:schemeClr val="bg1"/>
                </a:solidFill>
              </a:rPr>
              <a:t>AB</a:t>
            </a:r>
            <a:r>
              <a:rPr lang="zh-CN" altLang="zh-CN" sz="2400" b="1">
                <a:solidFill>
                  <a:schemeClr val="bg1"/>
                </a:solidFill>
              </a:rPr>
              <a:t>可沿导轨平行滑动。电流</a:t>
            </a:r>
            <a:r>
              <a:rPr lang="en-US" altLang="zh-CN" sz="2400" b="1">
                <a:solidFill>
                  <a:schemeClr val="bg1"/>
                </a:solidFill>
              </a:rPr>
              <a:t>I</a:t>
            </a:r>
            <a:r>
              <a:rPr lang="zh-CN" altLang="zh-CN" sz="2400" b="1">
                <a:solidFill>
                  <a:schemeClr val="bg1"/>
                </a:solidFill>
              </a:rPr>
              <a:t>沿一导轨流入，从另一导轨流回，流经</a:t>
            </a:r>
            <a:r>
              <a:rPr lang="en-US" altLang="zh-CN" sz="2400" b="1">
                <a:solidFill>
                  <a:schemeClr val="bg1"/>
                </a:solidFill>
              </a:rPr>
              <a:t>AB</a:t>
            </a:r>
            <a:r>
              <a:rPr lang="zh-CN" altLang="zh-CN" sz="2400" b="1">
                <a:solidFill>
                  <a:schemeClr val="bg1"/>
                </a:solidFill>
              </a:rPr>
              <a:t>导线的电流为</a:t>
            </a:r>
            <a:r>
              <a:rPr lang="en-US" altLang="zh-CN" sz="2400" b="1">
                <a:solidFill>
                  <a:schemeClr val="bg1"/>
                </a:solidFill>
              </a:rPr>
              <a:t>I’</a:t>
            </a:r>
            <a:r>
              <a:rPr lang="zh-CN" altLang="zh-CN" sz="2400" b="1">
                <a:solidFill>
                  <a:schemeClr val="bg1"/>
                </a:solidFill>
              </a:rPr>
              <a:t>（</a:t>
            </a:r>
            <a:r>
              <a:rPr lang="en-US" altLang="zh-CN" sz="2400" b="1">
                <a:solidFill>
                  <a:schemeClr val="bg1"/>
                </a:solidFill>
              </a:rPr>
              <a:t>I’&lt;&lt;I</a:t>
            </a:r>
            <a:r>
              <a:rPr lang="zh-CN" altLang="zh-CN" sz="2400" b="1">
                <a:solidFill>
                  <a:schemeClr val="bg1"/>
                </a:solidFill>
              </a:rPr>
              <a:t>）。</a:t>
            </a:r>
            <a:endParaRPr lang="en-US" altLang="zh-CN" sz="2400" b="1">
              <a:solidFill>
                <a:schemeClr val="bg1"/>
              </a:solidFill>
            </a:endParaRPr>
          </a:p>
          <a:p>
            <a:pPr algn="l"/>
            <a:r>
              <a:rPr lang="zh-CN" altLang="en-US" sz="2400" b="1">
                <a:solidFill>
                  <a:schemeClr val="bg1"/>
                </a:solidFill>
              </a:rPr>
              <a:t>求：导线</a:t>
            </a:r>
            <a:r>
              <a:rPr lang="en-US" altLang="zh-CN" sz="2400" b="1">
                <a:solidFill>
                  <a:schemeClr val="bg1"/>
                </a:solidFill>
              </a:rPr>
              <a:t>AB</a:t>
            </a:r>
            <a:r>
              <a:rPr lang="zh-CN" altLang="en-US" sz="2400" b="1">
                <a:solidFill>
                  <a:schemeClr val="bg1"/>
                </a:solidFill>
              </a:rPr>
              <a:t>受到的安培力。</a:t>
            </a:r>
            <a:endParaRPr lang="en-US" altLang="zh-CN" sz="2400" b="1">
              <a:solidFill>
                <a:schemeClr val="bg1"/>
              </a:solidFill>
            </a:endParaRPr>
          </a:p>
        </p:txBody>
      </p:sp>
      <p:sp>
        <p:nvSpPr>
          <p:cNvPr id="52227" name="矩形 2"/>
          <p:cNvSpPr>
            <a:spLocks noChangeArrowheads="1"/>
          </p:cNvSpPr>
          <p:nvPr/>
        </p:nvSpPr>
        <p:spPr bwMode="auto">
          <a:xfrm>
            <a:off x="38100" y="0"/>
            <a:ext cx="2063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例</a:t>
            </a:r>
            <a:r>
              <a:rPr lang="en-US" altLang="zh-CN" sz="2400" b="1">
                <a:solidFill>
                  <a:srgbClr val="FFC000"/>
                </a:solidFill>
              </a:rPr>
              <a:t>9.14(P.391)</a:t>
            </a:r>
            <a:endParaRPr lang="zh-CN" altLang="zh-CN" sz="2400" b="1">
              <a:solidFill>
                <a:srgbClr val="FFC000"/>
              </a:solidFill>
            </a:endParaRPr>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813" y="552450"/>
            <a:ext cx="3521075"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3" name="矩形 3"/>
          <p:cNvSpPr>
            <a:spLocks noChangeArrowheads="1"/>
          </p:cNvSpPr>
          <p:nvPr/>
        </p:nvSpPr>
        <p:spPr bwMode="auto">
          <a:xfrm>
            <a:off x="109538" y="2795588"/>
            <a:ext cx="6061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chemeClr val="bg1"/>
                </a:solidFill>
              </a:rPr>
              <a:t>解：导轨</a:t>
            </a:r>
            <a:r>
              <a:rPr lang="en-US" altLang="zh-CN" sz="2400" b="1">
                <a:solidFill>
                  <a:schemeClr val="bg1"/>
                </a:solidFill>
              </a:rPr>
              <a:t>1</a:t>
            </a:r>
            <a:r>
              <a:rPr lang="zh-CN" altLang="zh-CN" sz="2400" b="1">
                <a:solidFill>
                  <a:schemeClr val="bg1"/>
                </a:solidFill>
              </a:rPr>
              <a:t>在</a:t>
            </a:r>
            <a:r>
              <a:rPr lang="en-US" altLang="zh-CN" sz="2400" b="1">
                <a:solidFill>
                  <a:schemeClr val="bg1"/>
                </a:solidFill>
              </a:rPr>
              <a:t>AB</a:t>
            </a:r>
            <a:r>
              <a:rPr lang="zh-CN" altLang="zh-CN" sz="2400" b="1">
                <a:solidFill>
                  <a:schemeClr val="bg1"/>
                </a:solidFill>
              </a:rPr>
              <a:t>上任一点产生的磁感应强度</a:t>
            </a:r>
            <a:endParaRPr lang="zh-CN" altLang="en-US" sz="2400" b="1">
              <a:solidFill>
                <a:schemeClr val="bg1"/>
              </a:solidFill>
            </a:endParaRPr>
          </a:p>
        </p:txBody>
      </p:sp>
      <p:sp>
        <p:nvSpPr>
          <p:cNvPr id="5223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8135" name="对象 5"/>
          <p:cNvGraphicFramePr>
            <a:graphicFrameLocks noChangeAspect="1"/>
          </p:cNvGraphicFramePr>
          <p:nvPr/>
        </p:nvGraphicFramePr>
        <p:xfrm>
          <a:off x="6345238" y="2628900"/>
          <a:ext cx="1492250" cy="1031875"/>
        </p:xfrm>
        <a:graphic>
          <a:graphicData uri="http://schemas.openxmlformats.org/presentationml/2006/ole">
            <mc:AlternateContent xmlns:mc="http://schemas.openxmlformats.org/markup-compatibility/2006">
              <mc:Choice xmlns:v="urn:schemas-microsoft-com:vml" Requires="v">
                <p:oleObj spid="_x0000_s52263" name="Equation" r:id="rId4" imgW="622030" imgH="431613" progId="Equation.DSMT4">
                  <p:embed/>
                </p:oleObj>
              </mc:Choice>
              <mc:Fallback>
                <p:oleObj name="Equation" r:id="rId4" imgW="622030" imgH="431613" progId="Equation.DSMT4">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238" y="2628900"/>
                        <a:ext cx="1492250" cy="1031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6" name="矩形 6"/>
          <p:cNvSpPr>
            <a:spLocks noChangeArrowheads="1"/>
          </p:cNvSpPr>
          <p:nvPr/>
        </p:nvSpPr>
        <p:spPr bwMode="auto">
          <a:xfrm>
            <a:off x="85725" y="3632200"/>
            <a:ext cx="6386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chemeClr val="bg1"/>
                </a:solidFill>
              </a:rPr>
              <a:t>导线</a:t>
            </a:r>
            <a:r>
              <a:rPr lang="en-US" altLang="zh-CN" sz="2400" b="1">
                <a:solidFill>
                  <a:schemeClr val="bg1"/>
                </a:solidFill>
              </a:rPr>
              <a:t>AB</a:t>
            </a:r>
            <a:r>
              <a:rPr lang="zh-CN" altLang="zh-CN" sz="2400" b="1">
                <a:solidFill>
                  <a:schemeClr val="bg1"/>
                </a:solidFill>
              </a:rPr>
              <a:t>受到的安培力</a:t>
            </a:r>
            <a:r>
              <a:rPr lang="en-US" altLang="zh-CN" sz="2400" b="1">
                <a:solidFill>
                  <a:schemeClr val="bg1"/>
                </a:solidFill>
              </a:rPr>
              <a:t>F</a:t>
            </a:r>
            <a:r>
              <a:rPr lang="zh-CN" altLang="zh-CN" sz="2400" b="1">
                <a:solidFill>
                  <a:schemeClr val="bg1"/>
                </a:solidFill>
              </a:rPr>
              <a:t>的方向向右，大小为：</a:t>
            </a:r>
            <a:endParaRPr lang="zh-CN" altLang="en-US" sz="2400" b="1">
              <a:solidFill>
                <a:schemeClr val="bg1"/>
              </a:solidFill>
            </a:endParaRPr>
          </a:p>
        </p:txBody>
      </p:sp>
      <p:pic>
        <p:nvPicPr>
          <p:cNvPr id="4813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0263" y="4111625"/>
            <a:ext cx="477202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8" name="矩形 7"/>
          <p:cNvSpPr>
            <a:spLocks noChangeArrowheads="1"/>
          </p:cNvSpPr>
          <p:nvPr/>
        </p:nvSpPr>
        <p:spPr bwMode="auto">
          <a:xfrm>
            <a:off x="109538" y="5016500"/>
            <a:ext cx="88217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同样的分析可知，导轨</a:t>
            </a:r>
            <a:r>
              <a:rPr lang="en-US" altLang="zh-CN" sz="2400" b="1">
                <a:solidFill>
                  <a:schemeClr val="bg1"/>
                </a:solidFill>
              </a:rPr>
              <a:t>2</a:t>
            </a:r>
            <a:r>
              <a:rPr lang="zh-CN" altLang="zh-CN" sz="2400" b="1">
                <a:solidFill>
                  <a:schemeClr val="bg1"/>
                </a:solidFill>
              </a:rPr>
              <a:t>的电流对导线</a:t>
            </a:r>
            <a:r>
              <a:rPr lang="en-US" altLang="zh-CN" sz="2400" b="1">
                <a:solidFill>
                  <a:schemeClr val="bg1"/>
                </a:solidFill>
              </a:rPr>
              <a:t>AB</a:t>
            </a:r>
            <a:r>
              <a:rPr lang="zh-CN" altLang="zh-CN" sz="2400" b="1">
                <a:solidFill>
                  <a:schemeClr val="bg1"/>
                </a:solidFill>
              </a:rPr>
              <a:t>作用的安培力</a:t>
            </a:r>
            <a:r>
              <a:rPr lang="en-US" altLang="zh-CN" sz="2400" b="1">
                <a:solidFill>
                  <a:schemeClr val="bg1"/>
                </a:solidFill>
              </a:rPr>
              <a:t>F2</a:t>
            </a:r>
            <a:r>
              <a:rPr lang="zh-CN" altLang="zh-CN" sz="2400" b="1">
                <a:solidFill>
                  <a:schemeClr val="bg1"/>
                </a:solidFill>
              </a:rPr>
              <a:t>的大小和方向与</a:t>
            </a:r>
            <a:r>
              <a:rPr lang="en-US" altLang="zh-CN" sz="2400" b="1">
                <a:solidFill>
                  <a:schemeClr val="bg1"/>
                </a:solidFill>
              </a:rPr>
              <a:t>F1</a:t>
            </a:r>
            <a:r>
              <a:rPr lang="zh-CN" altLang="zh-CN" sz="2400" b="1">
                <a:solidFill>
                  <a:schemeClr val="bg1"/>
                </a:solidFill>
              </a:rPr>
              <a:t>相同，∴导线</a:t>
            </a:r>
            <a:r>
              <a:rPr lang="en-US" altLang="zh-CN" sz="2400" b="1">
                <a:solidFill>
                  <a:schemeClr val="bg1"/>
                </a:solidFill>
              </a:rPr>
              <a:t>AB</a:t>
            </a:r>
            <a:r>
              <a:rPr lang="zh-CN" altLang="zh-CN" sz="2400" b="1">
                <a:solidFill>
                  <a:schemeClr val="bg1"/>
                </a:solidFill>
              </a:rPr>
              <a:t>受到的总的安培力的大小为：</a:t>
            </a:r>
            <a:endParaRPr lang="zh-CN" altLang="en-US" sz="2400" b="1">
              <a:solidFill>
                <a:schemeClr val="bg1"/>
              </a:solidFill>
            </a:endParaRPr>
          </a:p>
        </p:txBody>
      </p:sp>
      <p:pic>
        <p:nvPicPr>
          <p:cNvPr id="4813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5125" y="5891213"/>
            <a:ext cx="33337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88071" y="0"/>
            <a:ext cx="89281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rgbClr val="FFC000"/>
                </a:solidFill>
              </a:rPr>
              <a:t>例</a:t>
            </a:r>
            <a:r>
              <a:rPr lang="en-US" altLang="zh-CN" sz="2400" b="1">
                <a:solidFill>
                  <a:srgbClr val="FFC000"/>
                </a:solidFill>
              </a:rPr>
              <a:t>9.13(P.390)</a:t>
            </a:r>
            <a:endParaRPr lang="zh-CN" altLang="zh-CN" sz="2400" b="1">
              <a:solidFill>
                <a:srgbClr val="FFC000"/>
              </a:solidFill>
            </a:endParaRPr>
          </a:p>
          <a:p>
            <a:pPr algn="l"/>
            <a:r>
              <a:rPr lang="zh-CN" altLang="zh-CN" sz="2400" b="1">
                <a:solidFill>
                  <a:schemeClr val="bg1"/>
                </a:solidFill>
              </a:rPr>
              <a:t>无限长载流直导线</a:t>
            </a:r>
            <a:r>
              <a:rPr lang="en-US" altLang="zh-CN" sz="2400" b="1">
                <a:solidFill>
                  <a:schemeClr val="bg1"/>
                </a:solidFill>
              </a:rPr>
              <a:t>I</a:t>
            </a:r>
            <a:r>
              <a:rPr lang="en-US" altLang="zh-CN" sz="2400" b="1" baseline="-25000">
                <a:solidFill>
                  <a:schemeClr val="bg1"/>
                </a:solidFill>
              </a:rPr>
              <a:t>1</a:t>
            </a:r>
            <a:r>
              <a:rPr lang="zh-CN" altLang="zh-CN" sz="2400" b="1">
                <a:solidFill>
                  <a:schemeClr val="bg1"/>
                </a:solidFill>
              </a:rPr>
              <a:t>沿半径为</a:t>
            </a:r>
            <a:r>
              <a:rPr lang="en-US" altLang="zh-CN" sz="2400" b="1">
                <a:solidFill>
                  <a:schemeClr val="bg1"/>
                </a:solidFill>
              </a:rPr>
              <a:t>R</a:t>
            </a:r>
            <a:r>
              <a:rPr lang="zh-CN" altLang="zh-CN" sz="2400" b="1">
                <a:solidFill>
                  <a:schemeClr val="bg1"/>
                </a:solidFill>
              </a:rPr>
              <a:t>的圆形载流导线</a:t>
            </a:r>
            <a:r>
              <a:rPr lang="en-US" altLang="zh-CN" sz="2400" b="1">
                <a:solidFill>
                  <a:schemeClr val="bg1"/>
                </a:solidFill>
              </a:rPr>
              <a:t>I</a:t>
            </a:r>
            <a:r>
              <a:rPr lang="en-US" altLang="zh-CN" sz="2400" b="1" baseline="-25000">
                <a:solidFill>
                  <a:schemeClr val="bg1"/>
                </a:solidFill>
              </a:rPr>
              <a:t>2</a:t>
            </a:r>
            <a:r>
              <a:rPr lang="zh-CN" altLang="zh-CN" sz="2400" b="1">
                <a:solidFill>
                  <a:schemeClr val="bg1"/>
                </a:solidFill>
              </a:rPr>
              <a:t>的直径</a:t>
            </a:r>
            <a:r>
              <a:rPr lang="en-US" altLang="zh-CN" sz="2400" b="1">
                <a:solidFill>
                  <a:schemeClr val="bg1"/>
                </a:solidFill>
              </a:rPr>
              <a:t>AB</a:t>
            </a:r>
            <a:r>
              <a:rPr lang="zh-CN" altLang="zh-CN" sz="2400" b="1">
                <a:solidFill>
                  <a:schemeClr val="bg1"/>
                </a:solidFill>
              </a:rPr>
              <a:t>放置。</a:t>
            </a:r>
          </a:p>
          <a:p>
            <a:pPr algn="l"/>
            <a:r>
              <a:rPr lang="zh-CN" altLang="zh-CN" sz="2400" b="1">
                <a:solidFill>
                  <a:schemeClr val="bg1"/>
                </a:solidFill>
              </a:rPr>
              <a:t>求：（</a:t>
            </a:r>
            <a:r>
              <a:rPr lang="en-US" altLang="zh-CN" sz="2400" b="1">
                <a:solidFill>
                  <a:schemeClr val="bg1"/>
                </a:solidFill>
              </a:rPr>
              <a:t>1</a:t>
            </a:r>
            <a:r>
              <a:rPr lang="zh-CN" altLang="zh-CN" sz="2400" b="1">
                <a:solidFill>
                  <a:schemeClr val="bg1"/>
                </a:solidFill>
              </a:rPr>
              <a:t>）半圆弧</a:t>
            </a:r>
            <a:r>
              <a:rPr lang="en-US" altLang="zh-CN" sz="2400" b="1">
                <a:solidFill>
                  <a:schemeClr val="bg1"/>
                </a:solidFill>
              </a:rPr>
              <a:t>ACB</a:t>
            </a:r>
            <a:r>
              <a:rPr lang="zh-CN" altLang="zh-CN" sz="2400" b="1">
                <a:solidFill>
                  <a:schemeClr val="bg1"/>
                </a:solidFill>
              </a:rPr>
              <a:t>所受安培力的大小和方向；</a:t>
            </a:r>
          </a:p>
          <a:p>
            <a:pPr algn="l"/>
            <a:r>
              <a:rPr lang="zh-CN" altLang="zh-CN" sz="2400" b="1">
                <a:solidFill>
                  <a:schemeClr val="bg1"/>
                </a:solidFill>
              </a:rPr>
              <a:t>（</a:t>
            </a:r>
            <a:r>
              <a:rPr lang="en-US" altLang="zh-CN" sz="2400" b="1">
                <a:solidFill>
                  <a:schemeClr val="bg1"/>
                </a:solidFill>
              </a:rPr>
              <a:t>2</a:t>
            </a:r>
            <a:r>
              <a:rPr lang="zh-CN" altLang="zh-CN" sz="2400" b="1">
                <a:solidFill>
                  <a:schemeClr val="bg1"/>
                </a:solidFill>
              </a:rPr>
              <a:t>）整个圆形电流所受安培力的大小和方向。</a:t>
            </a:r>
          </a:p>
          <a:p>
            <a:pPr algn="l"/>
            <a:r>
              <a:rPr lang="zh-CN" altLang="zh-CN" sz="2400" b="1">
                <a:solidFill>
                  <a:schemeClr val="bg1"/>
                </a:solidFill>
              </a:rPr>
              <a:t>解：整个圆形电流位于无限长载流直导线产生的非均匀磁场中。</a:t>
            </a:r>
            <a:endParaRPr lang="zh-CN" altLang="en-US" sz="2400" b="1">
              <a:solidFill>
                <a:schemeClr val="bg1"/>
              </a:solidFill>
            </a:endParaRPr>
          </a:p>
        </p:txBody>
      </p:sp>
      <p:pic>
        <p:nvPicPr>
          <p:cNvPr id="491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055813"/>
            <a:ext cx="83058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113733"/>
            <a:ext cx="5977359" cy="252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4103688"/>
            <a:ext cx="2787987" cy="251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18" y="197717"/>
            <a:ext cx="5580957" cy="40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188913"/>
            <a:ext cx="321786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218" y="4229892"/>
            <a:ext cx="8277893" cy="2412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60325"/>
            <a:ext cx="38671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75" y="-22225"/>
            <a:ext cx="309562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0" name="矩形 1"/>
          <p:cNvSpPr>
            <a:spLocks noChangeArrowheads="1"/>
          </p:cNvSpPr>
          <p:nvPr/>
        </p:nvSpPr>
        <p:spPr bwMode="auto">
          <a:xfrm>
            <a:off x="76200" y="455613"/>
            <a:ext cx="5329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chemeClr val="bg1"/>
                </a:solidFill>
              </a:rPr>
              <a:t>一线圈半径为</a:t>
            </a:r>
            <a:r>
              <a:rPr lang="en-US" altLang="zh-CN" sz="2400" b="1">
                <a:solidFill>
                  <a:schemeClr val="bg1"/>
                </a:solidFill>
              </a:rPr>
              <a:t>R </a:t>
            </a:r>
            <a:r>
              <a:rPr lang="zh-CN" altLang="en-US" sz="2400" b="1">
                <a:solidFill>
                  <a:schemeClr val="bg1"/>
                </a:solidFill>
              </a:rPr>
              <a:t>，载有电流</a:t>
            </a:r>
            <a:r>
              <a:rPr lang="en-US" altLang="zh-CN" sz="2400" b="1">
                <a:solidFill>
                  <a:schemeClr val="bg1"/>
                </a:solidFill>
              </a:rPr>
              <a:t>I </a:t>
            </a:r>
            <a:r>
              <a:rPr lang="zh-CN" altLang="en-US" sz="2400" b="1">
                <a:solidFill>
                  <a:schemeClr val="bg1"/>
                </a:solidFill>
              </a:rPr>
              <a:t>，放在均匀的外磁场</a:t>
            </a:r>
            <a:r>
              <a:rPr lang="en-US" altLang="zh-CN" sz="2400" b="1">
                <a:solidFill>
                  <a:schemeClr val="bg1"/>
                </a:solidFill>
              </a:rPr>
              <a:t>B </a:t>
            </a:r>
            <a:r>
              <a:rPr lang="zh-CN" altLang="en-US" sz="2400" b="1">
                <a:solidFill>
                  <a:schemeClr val="bg1"/>
                </a:solidFill>
              </a:rPr>
              <a:t>中，求此线圈中的张力</a:t>
            </a:r>
          </a:p>
        </p:txBody>
      </p:sp>
      <p:pic>
        <p:nvPicPr>
          <p:cNvPr id="553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3387725"/>
            <a:ext cx="3597275" cy="324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341438"/>
            <a:ext cx="4108450" cy="535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228600" y="346075"/>
            <a:ext cx="725488" cy="461963"/>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Times New Roman" pitchFamily="18" charset="0"/>
              </a:rPr>
              <a:t>例</a:t>
            </a:r>
            <a:r>
              <a:rPr kumimoji="1" lang="en-US" altLang="zh-CN" sz="2400" b="1">
                <a:solidFill>
                  <a:srgbClr val="FFFF00"/>
                </a:solidFill>
                <a:latin typeface="Times New Roman" pitchFamily="18" charset="0"/>
              </a:rPr>
              <a:t>8</a:t>
            </a:r>
            <a:r>
              <a:rPr kumimoji="1" lang="zh-CN" altLang="en-US" sz="2400" b="1">
                <a:solidFill>
                  <a:srgbClr val="FFFF00"/>
                </a:solidFill>
                <a:latin typeface="Times New Roman" pitchFamily="18" charset="0"/>
              </a:rPr>
              <a:t> </a:t>
            </a:r>
          </a:p>
        </p:txBody>
      </p:sp>
      <p:sp>
        <p:nvSpPr>
          <p:cNvPr id="140291" name="Text Box 3"/>
          <p:cNvSpPr txBox="1">
            <a:spLocks noChangeArrowheads="1"/>
          </p:cNvSpPr>
          <p:nvPr/>
        </p:nvSpPr>
        <p:spPr bwMode="auto">
          <a:xfrm>
            <a:off x="774700" y="328613"/>
            <a:ext cx="784542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求一载流导线框在无限长直导线磁场中的受力和运动趋势</a:t>
            </a:r>
          </a:p>
        </p:txBody>
      </p:sp>
      <p:sp>
        <p:nvSpPr>
          <p:cNvPr id="140292" name="Text Box 4"/>
          <p:cNvSpPr txBox="1">
            <a:spLocks noChangeArrowheads="1"/>
          </p:cNvSpPr>
          <p:nvPr/>
        </p:nvSpPr>
        <p:spPr bwMode="auto">
          <a:xfrm>
            <a:off x="228600" y="838200"/>
            <a:ext cx="609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Times New Roman" pitchFamily="18" charset="0"/>
              </a:rPr>
              <a:t>解 </a:t>
            </a:r>
          </a:p>
        </p:txBody>
      </p:sp>
      <p:sp>
        <p:nvSpPr>
          <p:cNvPr id="140293" name="Rectangle 5"/>
          <p:cNvSpPr>
            <a:spLocks noChangeArrowheads="1"/>
          </p:cNvSpPr>
          <p:nvPr/>
        </p:nvSpPr>
        <p:spPr bwMode="auto">
          <a:xfrm>
            <a:off x="5943600" y="989013"/>
            <a:ext cx="134938" cy="4114800"/>
          </a:xfrm>
          <a:prstGeom prst="rect">
            <a:avLst/>
          </a:prstGeom>
          <a:gradFill rotWithShape="0">
            <a:gsLst>
              <a:gs pos="0">
                <a:srgbClr val="99CC00"/>
              </a:gs>
              <a:gs pos="100000">
                <a:srgbClr val="475E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94" name="Line 6"/>
          <p:cNvSpPr>
            <a:spLocks noChangeShapeType="1"/>
          </p:cNvSpPr>
          <p:nvPr/>
        </p:nvSpPr>
        <p:spPr bwMode="auto">
          <a:xfrm flipV="1">
            <a:off x="6307138" y="1293813"/>
            <a:ext cx="1587" cy="83820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295" name="Object 7"/>
          <p:cNvGraphicFramePr>
            <a:graphicFrameLocks/>
          </p:cNvGraphicFramePr>
          <p:nvPr/>
        </p:nvGraphicFramePr>
        <p:xfrm>
          <a:off x="6221413" y="838200"/>
          <a:ext cx="255587" cy="417513"/>
        </p:xfrm>
        <a:graphic>
          <a:graphicData uri="http://schemas.openxmlformats.org/presentationml/2006/ole">
            <mc:AlternateContent xmlns:mc="http://schemas.openxmlformats.org/markup-compatibility/2006">
              <mc:Choice xmlns:v="urn:schemas-microsoft-com:vml" Requires="v">
                <p:oleObj spid="_x0000_s56857" name="Equation" r:id="rId3" imgW="243768" imgH="403920" progId="Equation.3">
                  <p:embed/>
                </p:oleObj>
              </mc:Choice>
              <mc:Fallback>
                <p:oleObj name="Equation" r:id="rId3" imgW="243768" imgH="40392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413" y="838200"/>
                        <a:ext cx="2555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6" name="Rectangle 8"/>
          <p:cNvSpPr>
            <a:spLocks noChangeArrowheads="1"/>
          </p:cNvSpPr>
          <p:nvPr/>
        </p:nvSpPr>
        <p:spPr bwMode="auto">
          <a:xfrm>
            <a:off x="6916738" y="1751013"/>
            <a:ext cx="1066800" cy="1981200"/>
          </a:xfrm>
          <a:prstGeom prst="rect">
            <a:avLst/>
          </a:prstGeom>
          <a:noFill/>
          <a:ln w="508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97" name="Line 9"/>
          <p:cNvSpPr>
            <a:spLocks noChangeShapeType="1"/>
          </p:cNvSpPr>
          <p:nvPr/>
        </p:nvSpPr>
        <p:spPr bwMode="auto">
          <a:xfrm>
            <a:off x="7983538" y="1751013"/>
            <a:ext cx="533400" cy="1587"/>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298" name="Line 10"/>
          <p:cNvSpPr>
            <a:spLocks noChangeShapeType="1"/>
          </p:cNvSpPr>
          <p:nvPr/>
        </p:nvSpPr>
        <p:spPr bwMode="auto">
          <a:xfrm>
            <a:off x="7983538" y="3732213"/>
            <a:ext cx="533400" cy="1587"/>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299" name="Line 11"/>
          <p:cNvSpPr>
            <a:spLocks noChangeShapeType="1"/>
          </p:cNvSpPr>
          <p:nvPr/>
        </p:nvSpPr>
        <p:spPr bwMode="auto">
          <a:xfrm>
            <a:off x="6916738" y="3732213"/>
            <a:ext cx="1587"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0" name="Line 12"/>
          <p:cNvSpPr>
            <a:spLocks noChangeShapeType="1"/>
          </p:cNvSpPr>
          <p:nvPr/>
        </p:nvSpPr>
        <p:spPr bwMode="auto">
          <a:xfrm>
            <a:off x="7983538" y="3732213"/>
            <a:ext cx="1587"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1" name="Line 13"/>
          <p:cNvSpPr>
            <a:spLocks noChangeShapeType="1"/>
          </p:cNvSpPr>
          <p:nvPr/>
        </p:nvSpPr>
        <p:spPr bwMode="auto">
          <a:xfrm>
            <a:off x="6916738" y="4113213"/>
            <a:ext cx="1084262" cy="1587"/>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2" name="Line 14"/>
          <p:cNvSpPr>
            <a:spLocks noChangeShapeType="1"/>
          </p:cNvSpPr>
          <p:nvPr/>
        </p:nvSpPr>
        <p:spPr bwMode="auto">
          <a:xfrm>
            <a:off x="8288338" y="1751013"/>
            <a:ext cx="1587" cy="1981200"/>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03" name="Object 15"/>
          <p:cNvGraphicFramePr>
            <a:graphicFrameLocks/>
          </p:cNvGraphicFramePr>
          <p:nvPr/>
        </p:nvGraphicFramePr>
        <p:xfrm>
          <a:off x="7315200" y="3806825"/>
          <a:ext cx="230188" cy="230188"/>
        </p:xfrm>
        <a:graphic>
          <a:graphicData uri="http://schemas.openxmlformats.org/presentationml/2006/ole">
            <mc:AlternateContent xmlns:mc="http://schemas.openxmlformats.org/markup-compatibility/2006">
              <mc:Choice xmlns:v="urn:schemas-microsoft-com:vml" Requires="v">
                <p:oleObj spid="_x0000_s56858" name="Equation" r:id="rId5" imgW="213297" imgH="213408" progId="Equation.3">
                  <p:embed/>
                </p:oleObj>
              </mc:Choice>
              <mc:Fallback>
                <p:oleObj name="Equation" r:id="rId5" imgW="213297" imgH="213408" progId="Equation.3">
                  <p:embed/>
                  <p:pic>
                    <p:nvPicPr>
                      <p:cNvPr id="0" name="Object 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80682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04" name="Object 16"/>
          <p:cNvGraphicFramePr>
            <a:graphicFrameLocks/>
          </p:cNvGraphicFramePr>
          <p:nvPr/>
        </p:nvGraphicFramePr>
        <p:xfrm>
          <a:off x="8085138" y="2578100"/>
          <a:ext cx="201612" cy="315913"/>
        </p:xfrm>
        <a:graphic>
          <a:graphicData uri="http://schemas.openxmlformats.org/presentationml/2006/ole">
            <mc:AlternateContent xmlns:mc="http://schemas.openxmlformats.org/markup-compatibility/2006">
              <mc:Choice xmlns:v="urn:schemas-microsoft-com:vml" Requires="v">
                <p:oleObj spid="_x0000_s56859" name="Equation" r:id="rId7" imgW="182826" imgH="297216" progId="Equation.3">
                  <p:embed/>
                </p:oleObj>
              </mc:Choice>
              <mc:Fallback>
                <p:oleObj name="Equation" r:id="rId7" imgW="182826" imgH="297216" progId="Equation.3">
                  <p:embed/>
                  <p:pic>
                    <p:nvPicPr>
                      <p:cNvPr id="0" name="Object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5138" y="2578100"/>
                        <a:ext cx="201612"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05" name="Object 17"/>
          <p:cNvGraphicFramePr>
            <a:graphicFrameLocks/>
          </p:cNvGraphicFramePr>
          <p:nvPr/>
        </p:nvGraphicFramePr>
        <p:xfrm>
          <a:off x="6323013" y="3502025"/>
          <a:ext cx="230187" cy="230188"/>
        </p:xfrm>
        <a:graphic>
          <a:graphicData uri="http://schemas.openxmlformats.org/presentationml/2006/ole">
            <mc:AlternateContent xmlns:mc="http://schemas.openxmlformats.org/markup-compatibility/2006">
              <mc:Choice xmlns:v="urn:schemas-microsoft-com:vml" Requires="v">
                <p:oleObj spid="_x0000_s56860" name="Equation" r:id="rId9" imgW="213297" imgH="213408" progId="Equation.3">
                  <p:embed/>
                </p:oleObj>
              </mc:Choice>
              <mc:Fallback>
                <p:oleObj name="Equation" r:id="rId9" imgW="213297" imgH="213408" progId="Equation.3">
                  <p:embed/>
                  <p:pic>
                    <p:nvPicPr>
                      <p:cNvPr id="0" name="Object 1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3013" y="3502025"/>
                        <a:ext cx="230187"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06" name="Line 18"/>
          <p:cNvSpPr>
            <a:spLocks noChangeShapeType="1"/>
          </p:cNvSpPr>
          <p:nvPr/>
        </p:nvSpPr>
        <p:spPr bwMode="auto">
          <a:xfrm>
            <a:off x="6002338" y="3351213"/>
            <a:ext cx="914400" cy="1587"/>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7" name="Line 19"/>
          <p:cNvSpPr>
            <a:spLocks noChangeShapeType="1"/>
          </p:cNvSpPr>
          <p:nvPr/>
        </p:nvSpPr>
        <p:spPr bwMode="auto">
          <a:xfrm flipV="1">
            <a:off x="7050088" y="2132013"/>
            <a:ext cx="1587" cy="76200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08" name="Object 20"/>
          <p:cNvGraphicFramePr>
            <a:graphicFrameLocks/>
          </p:cNvGraphicFramePr>
          <p:nvPr/>
        </p:nvGraphicFramePr>
        <p:xfrm>
          <a:off x="7161213" y="2019300"/>
          <a:ext cx="306387" cy="417513"/>
        </p:xfrm>
        <a:graphic>
          <a:graphicData uri="http://schemas.openxmlformats.org/presentationml/2006/ole">
            <mc:AlternateContent xmlns:mc="http://schemas.openxmlformats.org/markup-compatibility/2006">
              <mc:Choice xmlns:v="urn:schemas-microsoft-com:vml" Requires="v">
                <p:oleObj spid="_x0000_s56861" name="Equation" r:id="rId11" imgW="289583" imgH="403920" progId="Equation.3">
                  <p:embed/>
                </p:oleObj>
              </mc:Choice>
              <mc:Fallback>
                <p:oleObj name="Equation" r:id="rId11" imgW="289583" imgH="403920" progId="Equation.3">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1213" y="2019300"/>
                        <a:ext cx="3063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09" name="Oval 21"/>
          <p:cNvSpPr>
            <a:spLocks noChangeArrowheads="1"/>
          </p:cNvSpPr>
          <p:nvPr/>
        </p:nvSpPr>
        <p:spPr bwMode="auto">
          <a:xfrm>
            <a:off x="6383338" y="24368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1</a:t>
            </a:r>
          </a:p>
        </p:txBody>
      </p:sp>
      <p:sp>
        <p:nvSpPr>
          <p:cNvPr id="140310" name="Oval 22"/>
          <p:cNvSpPr>
            <a:spLocks noChangeArrowheads="1"/>
          </p:cNvSpPr>
          <p:nvPr/>
        </p:nvSpPr>
        <p:spPr bwMode="auto">
          <a:xfrm>
            <a:off x="7297738" y="1284288"/>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2</a:t>
            </a:r>
          </a:p>
        </p:txBody>
      </p:sp>
      <p:sp>
        <p:nvSpPr>
          <p:cNvPr id="140311" name="Oval 23"/>
          <p:cNvSpPr>
            <a:spLocks noChangeArrowheads="1"/>
          </p:cNvSpPr>
          <p:nvPr/>
        </p:nvSpPr>
        <p:spPr bwMode="auto">
          <a:xfrm>
            <a:off x="8364538" y="24368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3</a:t>
            </a:r>
          </a:p>
        </p:txBody>
      </p:sp>
      <p:sp>
        <p:nvSpPr>
          <p:cNvPr id="140312" name="Oval 24"/>
          <p:cNvSpPr>
            <a:spLocks noChangeArrowheads="1"/>
          </p:cNvSpPr>
          <p:nvPr/>
        </p:nvSpPr>
        <p:spPr bwMode="auto">
          <a:xfrm>
            <a:off x="7221538" y="41894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4</a:t>
            </a:r>
          </a:p>
        </p:txBody>
      </p:sp>
      <p:grpSp>
        <p:nvGrpSpPr>
          <p:cNvPr id="140313" name="Group 25"/>
          <p:cNvGrpSpPr>
            <a:grpSpLocks/>
          </p:cNvGrpSpPr>
          <p:nvPr/>
        </p:nvGrpSpPr>
        <p:grpSpPr bwMode="auto">
          <a:xfrm>
            <a:off x="7221538" y="2894013"/>
            <a:ext cx="533400" cy="533400"/>
            <a:chOff x="1344" y="3072"/>
            <a:chExt cx="336" cy="336"/>
          </a:xfrm>
        </p:grpSpPr>
        <p:sp>
          <p:nvSpPr>
            <p:cNvPr id="56368" name="Oval 26"/>
            <p:cNvSpPr>
              <a:spLocks noChangeArrowheads="1"/>
            </p:cNvSpPr>
            <p:nvPr/>
          </p:nvSpPr>
          <p:spPr bwMode="auto">
            <a:xfrm>
              <a:off x="1344" y="3072"/>
              <a:ext cx="336" cy="336"/>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9" name="Line 27"/>
            <p:cNvSpPr>
              <a:spLocks noChangeShapeType="1"/>
            </p:cNvSpPr>
            <p:nvPr/>
          </p:nvSpPr>
          <p:spPr bwMode="auto">
            <a:xfrm>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70" name="Line 28"/>
            <p:cNvSpPr>
              <a:spLocks noChangeShapeType="1"/>
            </p:cNvSpPr>
            <p:nvPr/>
          </p:nvSpPr>
          <p:spPr bwMode="auto">
            <a:xfrm flipH="1">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0317" name="Line 29"/>
          <p:cNvSpPr>
            <a:spLocks noChangeShapeType="1"/>
          </p:cNvSpPr>
          <p:nvPr/>
        </p:nvSpPr>
        <p:spPr bwMode="auto">
          <a:xfrm>
            <a:off x="6002338" y="4875213"/>
            <a:ext cx="2379662" cy="158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18" name="Object 30"/>
          <p:cNvGraphicFramePr>
            <a:graphicFrameLocks/>
          </p:cNvGraphicFramePr>
          <p:nvPr/>
        </p:nvGraphicFramePr>
        <p:xfrm>
          <a:off x="8089900" y="4492625"/>
          <a:ext cx="215900" cy="230188"/>
        </p:xfrm>
        <a:graphic>
          <a:graphicData uri="http://schemas.openxmlformats.org/presentationml/2006/ole">
            <mc:AlternateContent xmlns:mc="http://schemas.openxmlformats.org/markup-compatibility/2006">
              <mc:Choice xmlns:v="urn:schemas-microsoft-com:vml" Requires="v">
                <p:oleObj spid="_x0000_s56862" name="Equation" r:id="rId13" imgW="205733" imgH="213408" progId="Equation.3">
                  <p:embed/>
                </p:oleObj>
              </mc:Choice>
              <mc:Fallback>
                <p:oleObj name="Equation" r:id="rId13" imgW="205733" imgH="213408" progId="Equation.3">
                  <p:embed/>
                  <p:pic>
                    <p:nvPicPr>
                      <p:cNvPr id="0" name="Object 3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89900" y="4492625"/>
                        <a:ext cx="2159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19" name="Object 31"/>
          <p:cNvGraphicFramePr>
            <a:graphicFrameLocks noChangeAspect="1"/>
          </p:cNvGraphicFramePr>
          <p:nvPr/>
        </p:nvGraphicFramePr>
        <p:xfrm>
          <a:off x="6078538" y="4418013"/>
          <a:ext cx="352425" cy="400050"/>
        </p:xfrm>
        <a:graphic>
          <a:graphicData uri="http://schemas.openxmlformats.org/presentationml/2006/ole">
            <mc:AlternateContent xmlns:mc="http://schemas.openxmlformats.org/markup-compatibility/2006">
              <mc:Choice xmlns:v="urn:schemas-microsoft-com:vml" Requires="v">
                <p:oleObj spid="_x0000_s56863" name="Equation" r:id="rId15" imgW="106757" imgH="129600" progId="Equation.3">
                  <p:embed/>
                </p:oleObj>
              </mc:Choice>
              <mc:Fallback>
                <p:oleObj name="Equation" r:id="rId15" imgW="106757" imgH="129600"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78538" y="4418013"/>
                        <a:ext cx="3524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0" name="Object 32"/>
          <p:cNvGraphicFramePr>
            <a:graphicFrameLocks/>
          </p:cNvGraphicFramePr>
          <p:nvPr/>
        </p:nvGraphicFramePr>
        <p:xfrm>
          <a:off x="1585913" y="981075"/>
          <a:ext cx="1397000" cy="417513"/>
        </p:xfrm>
        <a:graphic>
          <a:graphicData uri="http://schemas.openxmlformats.org/presentationml/2006/ole">
            <mc:AlternateContent xmlns:mc="http://schemas.openxmlformats.org/markup-compatibility/2006">
              <mc:Choice xmlns:v="urn:schemas-microsoft-com:vml" Requires="v">
                <p:oleObj spid="_x0000_s56864" name="Equation" r:id="rId17" imgW="1379191" imgH="403920" progId="Equation.3">
                  <p:embed/>
                </p:oleObj>
              </mc:Choice>
              <mc:Fallback>
                <p:oleObj name="Equation" r:id="rId17" imgW="1379191" imgH="403920" progId="Equation.3">
                  <p:embed/>
                  <p:pic>
                    <p:nvPicPr>
                      <p:cNvPr id="0" name="Object 3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5913" y="981075"/>
                        <a:ext cx="13970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1" name="Object 33"/>
          <p:cNvGraphicFramePr>
            <a:graphicFrameLocks/>
          </p:cNvGraphicFramePr>
          <p:nvPr/>
        </p:nvGraphicFramePr>
        <p:xfrm>
          <a:off x="3048000" y="776288"/>
          <a:ext cx="1411288" cy="823912"/>
        </p:xfrm>
        <a:graphic>
          <a:graphicData uri="http://schemas.openxmlformats.org/presentationml/2006/ole">
            <mc:AlternateContent xmlns:mc="http://schemas.openxmlformats.org/markup-compatibility/2006">
              <mc:Choice xmlns:v="urn:schemas-microsoft-com:vml" Requires="v">
                <p:oleObj spid="_x0000_s56865" name="Equation" r:id="rId19" imgW="1394534" imgH="815400" progId="Equation.3">
                  <p:embed/>
                </p:oleObj>
              </mc:Choice>
              <mc:Fallback>
                <p:oleObj name="Equation" r:id="rId19" imgW="1394534" imgH="815400" progId="Equation.3">
                  <p:embed/>
                  <p:pic>
                    <p:nvPicPr>
                      <p:cNvPr id="0" name="Object 3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48000" y="776288"/>
                        <a:ext cx="14112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2" name="Object 34"/>
          <p:cNvGraphicFramePr>
            <a:graphicFrameLocks/>
          </p:cNvGraphicFramePr>
          <p:nvPr/>
        </p:nvGraphicFramePr>
        <p:xfrm>
          <a:off x="1573213" y="2095500"/>
          <a:ext cx="1446212" cy="430213"/>
        </p:xfrm>
        <a:graphic>
          <a:graphicData uri="http://schemas.openxmlformats.org/presentationml/2006/ole">
            <mc:AlternateContent xmlns:mc="http://schemas.openxmlformats.org/markup-compatibility/2006">
              <mc:Choice xmlns:v="urn:schemas-microsoft-com:vml" Requires="v">
                <p:oleObj spid="_x0000_s56866" name="Equation" r:id="rId21" imgW="1432569" imgH="411480" progId="Equation.3">
                  <p:embed/>
                </p:oleObj>
              </mc:Choice>
              <mc:Fallback>
                <p:oleObj name="Equation" r:id="rId21" imgW="1432569" imgH="411480" progId="Equation.3">
                  <p:embed/>
                  <p:pic>
                    <p:nvPicPr>
                      <p:cNvPr id="0" name="Object 3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73213" y="2095500"/>
                        <a:ext cx="1446212"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3" name="Object 35"/>
          <p:cNvGraphicFramePr>
            <a:graphicFrameLocks/>
          </p:cNvGraphicFramePr>
          <p:nvPr/>
        </p:nvGraphicFramePr>
        <p:xfrm>
          <a:off x="3048000" y="1866900"/>
          <a:ext cx="1411288" cy="823913"/>
        </p:xfrm>
        <a:graphic>
          <a:graphicData uri="http://schemas.openxmlformats.org/presentationml/2006/ole">
            <mc:AlternateContent xmlns:mc="http://schemas.openxmlformats.org/markup-compatibility/2006">
              <mc:Choice xmlns:v="urn:schemas-microsoft-com:vml" Requires="v">
                <p:oleObj spid="_x0000_s56867" name="Equation" r:id="rId23" imgW="1394534" imgH="815400" progId="Equation.3">
                  <p:embed/>
                </p:oleObj>
              </mc:Choice>
              <mc:Fallback>
                <p:oleObj name="Equation" r:id="rId23" imgW="1394534" imgH="815400" progId="Equation.3">
                  <p:embed/>
                  <p:pic>
                    <p:nvPicPr>
                      <p:cNvPr id="0" name="Object 3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48000" y="1866900"/>
                        <a:ext cx="14112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24" name="Text Box 36"/>
          <p:cNvSpPr txBox="1">
            <a:spLocks noChangeArrowheads="1"/>
          </p:cNvSpPr>
          <p:nvPr/>
        </p:nvSpPr>
        <p:spPr bwMode="auto">
          <a:xfrm>
            <a:off x="1835150" y="1447800"/>
            <a:ext cx="2057400" cy="396875"/>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a:solidFill>
                  <a:schemeClr val="bg1"/>
                </a:solidFill>
                <a:latin typeface="Times New Roman" pitchFamily="18" charset="0"/>
                <a:ea typeface="楷体_GB2312" pitchFamily="49" charset="-122"/>
              </a:rPr>
              <a:t>方向向左</a:t>
            </a:r>
          </a:p>
        </p:txBody>
      </p:sp>
      <p:sp>
        <p:nvSpPr>
          <p:cNvPr id="140325" name="Text Box 37"/>
          <p:cNvSpPr txBox="1">
            <a:spLocks noChangeArrowheads="1"/>
          </p:cNvSpPr>
          <p:nvPr/>
        </p:nvSpPr>
        <p:spPr bwMode="auto">
          <a:xfrm>
            <a:off x="1835150" y="2592388"/>
            <a:ext cx="2667000" cy="396875"/>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a:solidFill>
                  <a:schemeClr val="bg1"/>
                </a:solidFill>
                <a:latin typeface="Times New Roman" pitchFamily="18" charset="0"/>
                <a:ea typeface="楷体_GB2312" pitchFamily="49" charset="-122"/>
              </a:rPr>
              <a:t>方向向右</a:t>
            </a:r>
          </a:p>
        </p:txBody>
      </p:sp>
      <p:graphicFrame>
        <p:nvGraphicFramePr>
          <p:cNvPr id="140326" name="Object 38"/>
          <p:cNvGraphicFramePr>
            <a:graphicFrameLocks/>
          </p:cNvGraphicFramePr>
          <p:nvPr/>
        </p:nvGraphicFramePr>
        <p:xfrm>
          <a:off x="1582738" y="3027363"/>
          <a:ext cx="2717800" cy="823912"/>
        </p:xfrm>
        <a:graphic>
          <a:graphicData uri="http://schemas.openxmlformats.org/presentationml/2006/ole">
            <mc:AlternateContent xmlns:mc="http://schemas.openxmlformats.org/markup-compatibility/2006">
              <mc:Choice xmlns:v="urn:schemas-microsoft-com:vml" Requires="v">
                <p:oleObj spid="_x0000_s56868" name="Equation" r:id="rId25" imgW="2697439" imgH="815400" progId="Equation.3">
                  <p:embed/>
                </p:oleObj>
              </mc:Choice>
              <mc:Fallback>
                <p:oleObj name="Equation" r:id="rId25" imgW="2697439" imgH="815400" progId="Equation.3">
                  <p:embed/>
                  <p:pic>
                    <p:nvPicPr>
                      <p:cNvPr id="0" name="Object 3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2738" y="3027363"/>
                        <a:ext cx="27178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7" name="Object 39"/>
          <p:cNvGraphicFramePr>
            <a:graphicFrameLocks/>
          </p:cNvGraphicFramePr>
          <p:nvPr/>
        </p:nvGraphicFramePr>
        <p:xfrm>
          <a:off x="1398588" y="3924300"/>
          <a:ext cx="1954212" cy="823913"/>
        </p:xfrm>
        <a:graphic>
          <a:graphicData uri="http://schemas.openxmlformats.org/presentationml/2006/ole">
            <mc:AlternateContent xmlns:mc="http://schemas.openxmlformats.org/markup-compatibility/2006">
              <mc:Choice xmlns:v="urn:schemas-microsoft-com:vml" Requires="v">
                <p:oleObj spid="_x0000_s56869" name="Equation" r:id="rId27" imgW="1935448" imgH="815400" progId="Equation.3">
                  <p:embed/>
                </p:oleObj>
              </mc:Choice>
              <mc:Fallback>
                <p:oleObj name="Equation" r:id="rId27" imgW="1935448" imgH="815400" progId="Equation.3">
                  <p:embed/>
                  <p:pic>
                    <p:nvPicPr>
                      <p:cNvPr id="0" name="Object 3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98588" y="3924300"/>
                        <a:ext cx="19542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8" name="Object 40"/>
          <p:cNvGraphicFramePr>
            <a:graphicFrameLocks/>
          </p:cNvGraphicFramePr>
          <p:nvPr/>
        </p:nvGraphicFramePr>
        <p:xfrm>
          <a:off x="3378200" y="3924300"/>
          <a:ext cx="1727200" cy="823913"/>
        </p:xfrm>
        <a:graphic>
          <a:graphicData uri="http://schemas.openxmlformats.org/presentationml/2006/ole">
            <mc:AlternateContent xmlns:mc="http://schemas.openxmlformats.org/markup-compatibility/2006">
              <mc:Choice xmlns:v="urn:schemas-microsoft-com:vml" Requires="v">
                <p:oleObj spid="_x0000_s56870" name="Equation" r:id="rId29" imgW="1706808" imgH="815400" progId="Equation.3">
                  <p:embed/>
                </p:oleObj>
              </mc:Choice>
              <mc:Fallback>
                <p:oleObj name="Equation" r:id="rId29" imgW="1706808" imgH="815400" progId="Equation.3">
                  <p:embed/>
                  <p:pic>
                    <p:nvPicPr>
                      <p:cNvPr id="0" name="Object 40"/>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78200" y="3924300"/>
                        <a:ext cx="17272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9" name="Object 41"/>
          <p:cNvGraphicFramePr>
            <a:graphicFrameLocks/>
          </p:cNvGraphicFramePr>
          <p:nvPr/>
        </p:nvGraphicFramePr>
        <p:xfrm>
          <a:off x="1519238" y="4894263"/>
          <a:ext cx="1014412" cy="417512"/>
        </p:xfrm>
        <a:graphic>
          <a:graphicData uri="http://schemas.openxmlformats.org/presentationml/2006/ole">
            <mc:AlternateContent xmlns:mc="http://schemas.openxmlformats.org/markup-compatibility/2006">
              <mc:Choice xmlns:v="urn:schemas-microsoft-com:vml" Requires="v">
                <p:oleObj spid="_x0000_s56871" name="Equation" r:id="rId31" imgW="1005759" imgH="403920" progId="Equation.3">
                  <p:embed/>
                </p:oleObj>
              </mc:Choice>
              <mc:Fallback>
                <p:oleObj name="Equation" r:id="rId31" imgW="1005759" imgH="403920" progId="Equation.3">
                  <p:embed/>
                  <p:pic>
                    <p:nvPicPr>
                      <p:cNvPr id="0" name="Object 41"/>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19238" y="4894263"/>
                        <a:ext cx="101441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0" name="Text Box 42"/>
          <p:cNvSpPr txBox="1">
            <a:spLocks noChangeArrowheads="1"/>
          </p:cNvSpPr>
          <p:nvPr/>
        </p:nvSpPr>
        <p:spPr bwMode="auto">
          <a:xfrm>
            <a:off x="641350" y="5410200"/>
            <a:ext cx="479425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cs typeface="Times New Roman" pitchFamily="18" charset="0"/>
              </a:rPr>
              <a:t>  </a:t>
            </a:r>
            <a:r>
              <a:rPr kumimoji="1" lang="zh-CN" altLang="en-US" sz="2400" b="1">
                <a:solidFill>
                  <a:schemeClr val="bg1"/>
                </a:solidFill>
                <a:latin typeface="Times New Roman" pitchFamily="18" charset="0"/>
              </a:rPr>
              <a:t>整个线圈所受的合力：</a:t>
            </a:r>
          </a:p>
        </p:txBody>
      </p:sp>
      <p:graphicFrame>
        <p:nvGraphicFramePr>
          <p:cNvPr id="140331" name="Object 43"/>
          <p:cNvGraphicFramePr>
            <a:graphicFrameLocks/>
          </p:cNvGraphicFramePr>
          <p:nvPr/>
        </p:nvGraphicFramePr>
        <p:xfrm>
          <a:off x="3916363" y="5429250"/>
          <a:ext cx="2868612" cy="455613"/>
        </p:xfrm>
        <a:graphic>
          <a:graphicData uri="http://schemas.openxmlformats.org/presentationml/2006/ole">
            <mc:AlternateContent xmlns:mc="http://schemas.openxmlformats.org/markup-compatibility/2006">
              <mc:Choice xmlns:v="urn:schemas-microsoft-com:vml" Requires="v">
                <p:oleObj spid="_x0000_s56872" name="Equation" r:id="rId33" imgW="2849794" imgH="441936" progId="Equation.3">
                  <p:embed/>
                </p:oleObj>
              </mc:Choice>
              <mc:Fallback>
                <p:oleObj name="Equation" r:id="rId33" imgW="2849794" imgH="441936" progId="Equation.3">
                  <p:embed/>
                  <p:pic>
                    <p:nvPicPr>
                      <p:cNvPr id="0" name="Object 4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6363" y="5429250"/>
                        <a:ext cx="28686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32" name="Object 44"/>
          <p:cNvGraphicFramePr>
            <a:graphicFrameLocks/>
          </p:cNvGraphicFramePr>
          <p:nvPr/>
        </p:nvGraphicFramePr>
        <p:xfrm>
          <a:off x="6946900" y="5429250"/>
          <a:ext cx="1206500" cy="457200"/>
        </p:xfrm>
        <a:graphic>
          <a:graphicData uri="http://schemas.openxmlformats.org/presentationml/2006/ole">
            <mc:AlternateContent xmlns:mc="http://schemas.openxmlformats.org/markup-compatibility/2006">
              <mc:Choice xmlns:v="urn:schemas-microsoft-com:vml" Requires="v">
                <p:oleObj spid="_x0000_s56873" name="Equation" r:id="rId35" imgW="1196365" imgH="441936" progId="Equation.3">
                  <p:embed/>
                </p:oleObj>
              </mc:Choice>
              <mc:Fallback>
                <p:oleObj name="Equation" r:id="rId35" imgW="1196365" imgH="441936" progId="Equation.3">
                  <p:embed/>
                  <p:pic>
                    <p:nvPicPr>
                      <p:cNvPr id="0" name="Object 44"/>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946900" y="5429250"/>
                        <a:ext cx="1206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3" name="Text Box 45"/>
          <p:cNvSpPr txBox="1">
            <a:spLocks noChangeArrowheads="1"/>
          </p:cNvSpPr>
          <p:nvPr/>
        </p:nvSpPr>
        <p:spPr bwMode="auto">
          <a:xfrm>
            <a:off x="4124325" y="6024563"/>
            <a:ext cx="2895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sym typeface="Symbol" pitchFamily="18" charset="2"/>
              </a:rPr>
              <a:t>  </a:t>
            </a:r>
            <a:r>
              <a:rPr kumimoji="1" lang="zh-CN" altLang="en-US" sz="2400" b="1">
                <a:solidFill>
                  <a:schemeClr val="bg1"/>
                </a:solidFill>
                <a:latin typeface="Times New Roman" pitchFamily="18" charset="0"/>
              </a:rPr>
              <a:t>线圈向左做平动</a:t>
            </a:r>
          </a:p>
        </p:txBody>
      </p:sp>
      <p:graphicFrame>
        <p:nvGraphicFramePr>
          <p:cNvPr id="140334" name="Object 46"/>
          <p:cNvGraphicFramePr>
            <a:graphicFrameLocks/>
          </p:cNvGraphicFramePr>
          <p:nvPr/>
        </p:nvGraphicFramePr>
        <p:xfrm>
          <a:off x="1554163" y="6008688"/>
          <a:ext cx="1420812" cy="506412"/>
        </p:xfrm>
        <a:graphic>
          <a:graphicData uri="http://schemas.openxmlformats.org/presentationml/2006/ole">
            <mc:AlternateContent xmlns:mc="http://schemas.openxmlformats.org/markup-compatibility/2006">
              <mc:Choice xmlns:v="urn:schemas-microsoft-com:vml" Requires="v">
                <p:oleObj spid="_x0000_s56874" name="Equation" r:id="rId37" imgW="1402098" imgH="487728" progId="Equation.3">
                  <p:embed/>
                </p:oleObj>
              </mc:Choice>
              <mc:Fallback>
                <p:oleObj name="Equation" r:id="rId37" imgW="1402098" imgH="487728" progId="Equation.3">
                  <p:embed/>
                  <p:pic>
                    <p:nvPicPr>
                      <p:cNvPr id="0" name="Object 46"/>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54163" y="6008688"/>
                        <a:ext cx="1420812"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5" name="Oval 47"/>
          <p:cNvSpPr>
            <a:spLocks noChangeArrowheads="1"/>
          </p:cNvSpPr>
          <p:nvPr/>
        </p:nvSpPr>
        <p:spPr bwMode="auto">
          <a:xfrm>
            <a:off x="971550" y="10525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1</a:t>
            </a:r>
          </a:p>
        </p:txBody>
      </p:sp>
      <p:sp>
        <p:nvSpPr>
          <p:cNvPr id="140336" name="Oval 48"/>
          <p:cNvSpPr>
            <a:spLocks noChangeArrowheads="1"/>
          </p:cNvSpPr>
          <p:nvPr/>
        </p:nvSpPr>
        <p:spPr bwMode="auto">
          <a:xfrm>
            <a:off x="971550" y="216852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3</a:t>
            </a:r>
          </a:p>
        </p:txBody>
      </p:sp>
      <p:sp>
        <p:nvSpPr>
          <p:cNvPr id="140337" name="Oval 49"/>
          <p:cNvSpPr>
            <a:spLocks noChangeArrowheads="1"/>
          </p:cNvSpPr>
          <p:nvPr/>
        </p:nvSpPr>
        <p:spPr bwMode="auto">
          <a:xfrm>
            <a:off x="971550" y="329247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2</a:t>
            </a:r>
          </a:p>
        </p:txBody>
      </p:sp>
      <p:sp>
        <p:nvSpPr>
          <p:cNvPr id="140338" name="Oval 50"/>
          <p:cNvSpPr>
            <a:spLocks noChangeArrowheads="1"/>
          </p:cNvSpPr>
          <p:nvPr/>
        </p:nvSpPr>
        <p:spPr bwMode="auto">
          <a:xfrm>
            <a:off x="989013" y="499427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4</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2149</TotalTime>
  <Words>2158</Words>
  <Application>Microsoft Office PowerPoint</Application>
  <PresentationFormat>全屏显示(4:3)</PresentationFormat>
  <Paragraphs>329</Paragraphs>
  <Slides>38</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38</vt:i4>
      </vt:variant>
    </vt:vector>
  </HeadingPairs>
  <TitlesOfParts>
    <vt:vector size="47" baseType="lpstr">
      <vt:lpstr>黑体</vt:lpstr>
      <vt:lpstr>楷体_GB2312</vt:lpstr>
      <vt:lpstr>宋体</vt:lpstr>
      <vt:lpstr>Arial</vt:lpstr>
      <vt:lpstr>Symbol</vt:lpstr>
      <vt:lpstr>Times New Roman</vt:lpstr>
      <vt:lpstr>1_默认设计模板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fanfei</cp:lastModifiedBy>
  <cp:revision>143</cp:revision>
  <dcterms:created xsi:type="dcterms:W3CDTF">2002-06-18T00:43:24Z</dcterms:created>
  <dcterms:modified xsi:type="dcterms:W3CDTF">2020-05-21T05:09:41Z</dcterms:modified>
</cp:coreProperties>
</file>